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05" r:id="rId1"/>
    <p:sldMasterId id="2147483657" r:id="rId2"/>
  </p:sldMasterIdLst>
  <p:notesMasterIdLst>
    <p:notesMasterId r:id="rId42"/>
  </p:notesMasterIdLst>
  <p:handoutMasterIdLst>
    <p:handoutMasterId r:id="rId43"/>
  </p:handoutMasterIdLst>
  <p:sldIdLst>
    <p:sldId id="413" r:id="rId3"/>
    <p:sldId id="430" r:id="rId4"/>
    <p:sldId id="429" r:id="rId5"/>
    <p:sldId id="462" r:id="rId6"/>
    <p:sldId id="432" r:id="rId7"/>
    <p:sldId id="464" r:id="rId8"/>
    <p:sldId id="465" r:id="rId9"/>
    <p:sldId id="466" r:id="rId10"/>
    <p:sldId id="436" r:id="rId11"/>
    <p:sldId id="461" r:id="rId12"/>
    <p:sldId id="454" r:id="rId13"/>
    <p:sldId id="437" r:id="rId14"/>
    <p:sldId id="438" r:id="rId15"/>
    <p:sldId id="453" r:id="rId16"/>
    <p:sldId id="439" r:id="rId17"/>
    <p:sldId id="440" r:id="rId18"/>
    <p:sldId id="441" r:id="rId19"/>
    <p:sldId id="452" r:id="rId20"/>
    <p:sldId id="431" r:id="rId21"/>
    <p:sldId id="463" r:id="rId22"/>
    <p:sldId id="442" r:id="rId23"/>
    <p:sldId id="443" r:id="rId24"/>
    <p:sldId id="444" r:id="rId25"/>
    <p:sldId id="459" r:id="rId26"/>
    <p:sldId id="458" r:id="rId27"/>
    <p:sldId id="457" r:id="rId28"/>
    <p:sldId id="445" r:id="rId29"/>
    <p:sldId id="455" r:id="rId30"/>
    <p:sldId id="456" r:id="rId31"/>
    <p:sldId id="460" r:id="rId32"/>
    <p:sldId id="446" r:id="rId33"/>
    <p:sldId id="447" r:id="rId34"/>
    <p:sldId id="448" r:id="rId35"/>
    <p:sldId id="449" r:id="rId36"/>
    <p:sldId id="450" r:id="rId37"/>
    <p:sldId id="469" r:id="rId38"/>
    <p:sldId id="467" r:id="rId39"/>
    <p:sldId id="468" r:id="rId40"/>
    <p:sldId id="305" r:id="rId41"/>
  </p:sldIdLst>
  <p:sldSz cx="9144000" cy="6858000" type="screen4x3"/>
  <p:notesSz cx="7315200" cy="96012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nnie Glendinning" initials="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068"/>
    <a:srgbClr val="54933E"/>
    <a:srgbClr val="537F9F"/>
    <a:srgbClr val="34ACDE"/>
    <a:srgbClr val="00BABA"/>
    <a:srgbClr val="F67B44"/>
    <a:srgbClr val="F3540D"/>
    <a:srgbClr val="EFF0F1"/>
    <a:srgbClr val="FDB183"/>
    <a:srgbClr val="F9B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4" autoAdjust="0"/>
    <p:restoredTop sz="99762" autoAdjust="0"/>
  </p:normalViewPr>
  <p:slideViewPr>
    <p:cSldViewPr snapToGrid="0">
      <p:cViewPr varScale="1">
        <p:scale>
          <a:sx n="84" d="100"/>
          <a:sy n="84" d="100"/>
        </p:scale>
        <p:origin x="1166" y="67"/>
      </p:cViewPr>
      <p:guideLst>
        <p:guide orient="horz" pos="2160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>
        <p:scale>
          <a:sx n="30" d="100"/>
          <a:sy n="30" d="100"/>
        </p:scale>
        <p:origin x="3032" y="34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bi.nxp.com\Users4\beq03228\Data\projects\EB\NHS\Pollux\issues\temperature%20calibration\TSEN_VS_CHAMBER_50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Delta</a:t>
            </a:r>
            <a:r>
              <a:rPr lang="en-US" baseline="0"/>
              <a:t> Tsen - PT100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'\\wbi.nxp.com\Users4\beq03228\Data\projects\EB\NHS\Pollux\issues\temperature calibration\[TSEN_VS_CHAMBER_5001.xlsx]Results'!$Y$26</c:f>
              <c:strCache>
                <c:ptCount val="1"/>
                <c:pt idx="0">
                  <c:v>min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[1]Results!$X$27:$X$30</c:f>
              <c:numCache>
                <c:formatCode>General</c:formatCode>
                <c:ptCount val="4"/>
                <c:pt idx="0">
                  <c:v>-40</c:v>
                </c:pt>
                <c:pt idx="1">
                  <c:v>0</c:v>
                </c:pt>
                <c:pt idx="2">
                  <c:v>40</c:v>
                </c:pt>
                <c:pt idx="3">
                  <c:v>85</c:v>
                </c:pt>
              </c:numCache>
            </c:numRef>
          </c:xVal>
          <c:yVal>
            <c:numRef>
              <c:f>[1]Results!$Y$27:$Y$30</c:f>
              <c:numCache>
                <c:formatCode>General</c:formatCode>
                <c:ptCount val="4"/>
                <c:pt idx="0">
                  <c:v>-0.5</c:v>
                </c:pt>
                <c:pt idx="1">
                  <c:v>-0.3</c:v>
                </c:pt>
                <c:pt idx="2">
                  <c:v>-0.3</c:v>
                </c:pt>
                <c:pt idx="3">
                  <c:v>-0.5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'\\wbi.nxp.com\Users4\beq03228\Data\projects\EB\NHS\Pollux\issues\temperature calibration\[TSEN_VS_CHAMBER_5001.xlsx]Results'!$Z$26</c:f>
              <c:strCache>
                <c:ptCount val="1"/>
                <c:pt idx="0">
                  <c:v>max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[1]Results!$X$27:$X$30</c:f>
              <c:numCache>
                <c:formatCode>General</c:formatCode>
                <c:ptCount val="4"/>
                <c:pt idx="0">
                  <c:v>-40</c:v>
                </c:pt>
                <c:pt idx="1">
                  <c:v>0</c:v>
                </c:pt>
                <c:pt idx="2">
                  <c:v>40</c:v>
                </c:pt>
                <c:pt idx="3">
                  <c:v>85</c:v>
                </c:pt>
              </c:numCache>
            </c:numRef>
          </c:xVal>
          <c:yVal>
            <c:numRef>
              <c:f>[1]Results!$Z$27:$Z$30</c:f>
              <c:numCache>
                <c:formatCode>General</c:formatCode>
                <c:ptCount val="4"/>
                <c:pt idx="0">
                  <c:v>0.5</c:v>
                </c:pt>
                <c:pt idx="1">
                  <c:v>0.3</c:v>
                </c:pt>
                <c:pt idx="2">
                  <c:v>0.3</c:v>
                </c:pt>
                <c:pt idx="3">
                  <c:v>0.5</c:v>
                </c:pt>
              </c:numCache>
            </c:numRef>
          </c:yVal>
          <c:smooth val="0"/>
        </c:ser>
        <c:ser>
          <c:idx val="2"/>
          <c:order val="2"/>
          <c:tx>
            <c:v>sample 5002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Results!$T$27:$T$70</c:f>
              <c:numCache>
                <c:formatCode>General</c:formatCode>
                <c:ptCount val="44"/>
                <c:pt idx="0">
                  <c:v>50</c:v>
                </c:pt>
                <c:pt idx="1">
                  <c:v>45</c:v>
                </c:pt>
                <c:pt idx="2">
                  <c:v>40</c:v>
                </c:pt>
                <c:pt idx="3">
                  <c:v>35</c:v>
                </c:pt>
                <c:pt idx="4">
                  <c:v>30</c:v>
                </c:pt>
                <c:pt idx="5">
                  <c:v>25</c:v>
                </c:pt>
                <c:pt idx="6">
                  <c:v>20</c:v>
                </c:pt>
                <c:pt idx="7">
                  <c:v>15</c:v>
                </c:pt>
                <c:pt idx="8">
                  <c:v>10</c:v>
                </c:pt>
                <c:pt idx="9">
                  <c:v>5</c:v>
                </c:pt>
                <c:pt idx="10">
                  <c:v>0</c:v>
                </c:pt>
                <c:pt idx="11">
                  <c:v>-5</c:v>
                </c:pt>
                <c:pt idx="12">
                  <c:v>-10</c:v>
                </c:pt>
                <c:pt idx="13">
                  <c:v>-15</c:v>
                </c:pt>
                <c:pt idx="14">
                  <c:v>-20</c:v>
                </c:pt>
                <c:pt idx="15">
                  <c:v>-15</c:v>
                </c:pt>
                <c:pt idx="16">
                  <c:v>-10</c:v>
                </c:pt>
                <c:pt idx="17">
                  <c:v>-5</c:v>
                </c:pt>
                <c:pt idx="18">
                  <c:v>0</c:v>
                </c:pt>
                <c:pt idx="19">
                  <c:v>5</c:v>
                </c:pt>
                <c:pt idx="20">
                  <c:v>10</c:v>
                </c:pt>
                <c:pt idx="21">
                  <c:v>15</c:v>
                </c:pt>
                <c:pt idx="22">
                  <c:v>20</c:v>
                </c:pt>
                <c:pt idx="23">
                  <c:v>25</c:v>
                </c:pt>
                <c:pt idx="24">
                  <c:v>30</c:v>
                </c:pt>
                <c:pt idx="25">
                  <c:v>35</c:v>
                </c:pt>
                <c:pt idx="26">
                  <c:v>40</c:v>
                </c:pt>
                <c:pt idx="27">
                  <c:v>45</c:v>
                </c:pt>
                <c:pt idx="28">
                  <c:v>50</c:v>
                </c:pt>
                <c:pt idx="29">
                  <c:v>50</c:v>
                </c:pt>
                <c:pt idx="30">
                  <c:v>55</c:v>
                </c:pt>
                <c:pt idx="31">
                  <c:v>55</c:v>
                </c:pt>
                <c:pt idx="32">
                  <c:v>60</c:v>
                </c:pt>
                <c:pt idx="33">
                  <c:v>60</c:v>
                </c:pt>
                <c:pt idx="34">
                  <c:v>65</c:v>
                </c:pt>
                <c:pt idx="35">
                  <c:v>65</c:v>
                </c:pt>
                <c:pt idx="36">
                  <c:v>70</c:v>
                </c:pt>
                <c:pt idx="37">
                  <c:v>70</c:v>
                </c:pt>
                <c:pt idx="38">
                  <c:v>75</c:v>
                </c:pt>
                <c:pt idx="39">
                  <c:v>75</c:v>
                </c:pt>
                <c:pt idx="40">
                  <c:v>80</c:v>
                </c:pt>
                <c:pt idx="41">
                  <c:v>80</c:v>
                </c:pt>
                <c:pt idx="42">
                  <c:v>85</c:v>
                </c:pt>
                <c:pt idx="43">
                  <c:v>85</c:v>
                </c:pt>
              </c:numCache>
            </c:numRef>
          </c:xVal>
          <c:yVal>
            <c:numRef>
              <c:f>Results!$U$27:$U$70</c:f>
              <c:numCache>
                <c:formatCode>0.00</c:formatCode>
                <c:ptCount val="44"/>
                <c:pt idx="0">
                  <c:v>0.58767943941042655</c:v>
                </c:pt>
                <c:pt idx="1">
                  <c:v>0.5478867955444443</c:v>
                </c:pt>
                <c:pt idx="2">
                  <c:v>0.48431051204887865</c:v>
                </c:pt>
                <c:pt idx="3">
                  <c:v>0.45643471727083662</c:v>
                </c:pt>
                <c:pt idx="4">
                  <c:v>0.41419725474690028</c:v>
                </c:pt>
                <c:pt idx="5">
                  <c:v>0.37793607973383914</c:v>
                </c:pt>
                <c:pt idx="6">
                  <c:v>0.39076442752357254</c:v>
                </c:pt>
                <c:pt idx="7">
                  <c:v>0.3730119688910129</c:v>
                </c:pt>
                <c:pt idx="8">
                  <c:v>0.3549774325014603</c:v>
                </c:pt>
                <c:pt idx="9">
                  <c:v>0.36029789740966434</c:v>
                </c:pt>
                <c:pt idx="10">
                  <c:v>0.335602248277381</c:v>
                </c:pt>
                <c:pt idx="11">
                  <c:v>0.40475876957677831</c:v>
                </c:pt>
                <c:pt idx="12">
                  <c:v>0.38399798945621344</c:v>
                </c:pt>
                <c:pt idx="13">
                  <c:v>0.4453099554790178</c:v>
                </c:pt>
                <c:pt idx="14">
                  <c:v>0.48556294150779139</c:v>
                </c:pt>
                <c:pt idx="15">
                  <c:v>0.44372317490426949</c:v>
                </c:pt>
                <c:pt idx="16">
                  <c:v>0.38928821854530649</c:v>
                </c:pt>
                <c:pt idx="17">
                  <c:v>0.40182232585610134</c:v>
                </c:pt>
                <c:pt idx="18">
                  <c:v>0.35027150102903731</c:v>
                </c:pt>
                <c:pt idx="19">
                  <c:v>0.38517914541395581</c:v>
                </c:pt>
                <c:pt idx="20">
                  <c:v>0.38953689637922262</c:v>
                </c:pt>
                <c:pt idx="21">
                  <c:v>0.37527197354185871</c:v>
                </c:pt>
                <c:pt idx="22">
                  <c:v>0.37277836574975398</c:v>
                </c:pt>
                <c:pt idx="23">
                  <c:v>0.38947028916754078</c:v>
                </c:pt>
                <c:pt idx="24">
                  <c:v>0.40234210604306497</c:v>
                </c:pt>
                <c:pt idx="25">
                  <c:v>0.43797793398331492</c:v>
                </c:pt>
                <c:pt idx="26">
                  <c:v>0.46718331519547573</c:v>
                </c:pt>
                <c:pt idx="27">
                  <c:v>0.54155223433507449</c:v>
                </c:pt>
                <c:pt idx="28">
                  <c:v>0.57485957155887202</c:v>
                </c:pt>
                <c:pt idx="29">
                  <c:v>0.59134209225970547</c:v>
                </c:pt>
                <c:pt idx="30">
                  <c:v>0.67989166735054307</c:v>
                </c:pt>
                <c:pt idx="31">
                  <c:v>0.70639065124423439</c:v>
                </c:pt>
                <c:pt idx="32">
                  <c:v>0.75760095450164466</c:v>
                </c:pt>
                <c:pt idx="33">
                  <c:v>0.78173292094160307</c:v>
                </c:pt>
                <c:pt idx="34">
                  <c:v>0.8619576696063348</c:v>
                </c:pt>
                <c:pt idx="35">
                  <c:v>0.9012293655088115</c:v>
                </c:pt>
                <c:pt idx="36">
                  <c:v>0.96772166816457172</c:v>
                </c:pt>
                <c:pt idx="37">
                  <c:v>1.0033524028217613</c:v>
                </c:pt>
                <c:pt idx="38">
                  <c:v>1.0735059195332866</c:v>
                </c:pt>
                <c:pt idx="39">
                  <c:v>1.0960062456596318</c:v>
                </c:pt>
                <c:pt idx="40">
                  <c:v>1.2164643690070278</c:v>
                </c:pt>
                <c:pt idx="41">
                  <c:v>1.2517328430599037</c:v>
                </c:pt>
                <c:pt idx="42">
                  <c:v>1.3487609575072497</c:v>
                </c:pt>
                <c:pt idx="43">
                  <c:v>1.3834953865049642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369624"/>
        <c:axId val="177176088"/>
        <c:extLst/>
      </c:scatterChart>
      <c:valAx>
        <c:axId val="179369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 setpoint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76088"/>
        <c:crosses val="autoZero"/>
        <c:crossBetween val="midCat"/>
      </c:valAx>
      <c:valAx>
        <c:axId val="177176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Delta (K)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69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586092" y="9239448"/>
            <a:ext cx="2347414" cy="27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algn="l"/>
            <a:fld id="{FF589425-449D-4D80-B16A-0FCA3F0B391A}" type="datetime9"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16-Dec-16 15:02:10</a:t>
            </a:fld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52493" y="9239448"/>
            <a:ext cx="2732195" cy="27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Confidential and Proprietary, © NXP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0464" y="9017036"/>
            <a:ext cx="41620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1A579D-3553-4F33-9067-7E7231905C3B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36576" y="9239119"/>
            <a:ext cx="516353" cy="185990"/>
            <a:chOff x="271463" y="2852738"/>
            <a:chExt cx="3190876" cy="1149350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891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586092" y="9239448"/>
            <a:ext cx="2347414" cy="27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algn="l"/>
            <a:fld id="{FF589425-449D-4D80-B16A-0FCA3F0B391A}" type="datetime9"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</a:rPr>
              <a:pPr algn="l"/>
              <a:t>16-Dec-16 15:02:10</a:t>
            </a:fld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52493" y="9239448"/>
            <a:ext cx="2732195" cy="27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Confidential and Proprietary, © NXP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0464" y="9017036"/>
            <a:ext cx="41620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1A579D-3553-4F33-9067-7E7231905C3B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536576" y="9239119"/>
            <a:ext cx="516353" cy="185990"/>
            <a:chOff x="271463" y="2852738"/>
            <a:chExt cx="3190876" cy="1149350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8002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833CC6-B932-4F89-A739-E5ECFD71C06F}" type="slidenum">
              <a:rPr lang="en-US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0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2E17FD-FAF8-47FB-89CC-DA747CAE50A8}" type="slidenum">
              <a:rPr lang="en-US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0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1BD357-087B-4D0A-877D-72A648024983}" type="slidenum">
              <a:rPr lang="en-US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2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Ma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89"/>
          <p:cNvSpPr>
            <a:spLocks noGrp="1"/>
          </p:cNvSpPr>
          <p:nvPr userDrawn="1">
            <p:ph type="body" sz="quarter" idx="12"/>
          </p:nvPr>
        </p:nvSpPr>
        <p:spPr>
          <a:xfrm>
            <a:off x="323529" y="2817333"/>
            <a:ext cx="4676812" cy="1129411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500" b="0" cap="all" spc="-45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175022" indent="0">
              <a:buFontTx/>
              <a:buNone/>
              <a:defRPr/>
            </a:lvl2pPr>
            <a:lvl3pPr marL="301229" indent="0">
              <a:buFontTx/>
              <a:buNone/>
              <a:defRPr/>
            </a:lvl3pPr>
            <a:lvl4pPr marL="427434" indent="0">
              <a:buFontTx/>
              <a:buNone/>
              <a:defRPr/>
            </a:lvl4pPr>
            <a:lvl5pPr marL="559594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Rectangle 183"/>
          <p:cNvSpPr>
            <a:spLocks noGrp="1" noChangeArrowheads="1"/>
          </p:cNvSpPr>
          <p:nvPr userDrawn="1">
            <p:ph type="subTitle" idx="1" hasCustomPrompt="1"/>
          </p:nvPr>
        </p:nvSpPr>
        <p:spPr bwMode="blackWhite">
          <a:xfrm>
            <a:off x="5047929" y="2042632"/>
            <a:ext cx="3346771" cy="992668"/>
          </a:xfrm>
          <a:prstGeom prst="rect">
            <a:avLst/>
          </a:prstGeom>
          <a:ln w="25400" algn="ctr"/>
          <a:effectLst/>
        </p:spPr>
        <p:txBody>
          <a:bodyPr tIns="0" bIns="91440" anchor="t">
            <a:noAutofit/>
          </a:bodyPr>
          <a:lstStyle>
            <a:lvl1pPr marL="0" indent="0" algn="l" rtl="0" fontAlgn="base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Font typeface="Arial" charset="0"/>
              <a:buNone/>
              <a:defRPr lang="en-US" sz="1800" b="1" kern="1200" cap="all" spc="-45" baseline="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Rectangle 182"/>
          <p:cNvSpPr>
            <a:spLocks noGrp="1" noChangeArrowheads="1"/>
          </p:cNvSpPr>
          <p:nvPr userDrawn="1">
            <p:ph type="ctrTitle" hasCustomPrompt="1"/>
          </p:nvPr>
        </p:nvSpPr>
        <p:spPr bwMode="blackWhite">
          <a:xfrm>
            <a:off x="323529" y="1052032"/>
            <a:ext cx="4676812" cy="1716568"/>
          </a:xfrm>
          <a:ln w="25400"/>
          <a:effectLst/>
        </p:spPr>
        <p:txBody>
          <a:bodyPr tIns="91440" bIns="91440" anchor="t"/>
          <a:lstStyle>
            <a:lvl1pPr algn="l">
              <a:lnSpc>
                <a:spcPct val="100000"/>
              </a:lnSpc>
              <a:spcBef>
                <a:spcPct val="25000"/>
              </a:spcBef>
              <a:defRPr lang="en-US" sz="2600" b="1" kern="1200" cap="all" spc="-45" baseline="0" dirty="0">
                <a:solidFill>
                  <a:schemeClr val="tx2">
                    <a:lumMod val="75000"/>
                  </a:schemeClr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Title Goes Here</a:t>
            </a:r>
            <a:br>
              <a:rPr lang="en-US" dirty="0" smtClean="0"/>
            </a:br>
            <a:r>
              <a:rPr lang="en-US" dirty="0" smtClean="0"/>
              <a:t>Second Line Optional</a:t>
            </a:r>
            <a:endParaRPr lang="en-US" dirty="0"/>
          </a:p>
        </p:txBody>
      </p:sp>
      <p:sp>
        <p:nvSpPr>
          <p:cNvPr id="52" name="TextBox 51"/>
          <p:cNvSpPr txBox="1"/>
          <p:nvPr userDrawn="1"/>
        </p:nvSpPr>
        <p:spPr>
          <a:xfrm>
            <a:off x="333816" y="6298063"/>
            <a:ext cx="3514373" cy="308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975" b="0" i="0" cap="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PUBLIC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4807153" y="6036338"/>
            <a:ext cx="3993947" cy="512367"/>
            <a:chOff x="7003917" y="-725488"/>
            <a:chExt cx="10382383" cy="1331913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345738" y="-725488"/>
              <a:ext cx="28575" cy="1331913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17357725" y="-725488"/>
              <a:ext cx="28575" cy="1331913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0807700" y="-511175"/>
              <a:ext cx="250825" cy="395288"/>
            </a:xfrm>
            <a:custGeom>
              <a:avLst/>
              <a:gdLst>
                <a:gd name="T0" fmla="*/ 88 w 158"/>
                <a:gd name="T1" fmla="*/ 0 h 249"/>
                <a:gd name="T2" fmla="*/ 114 w 158"/>
                <a:gd name="T3" fmla="*/ 2 h 249"/>
                <a:gd name="T4" fmla="*/ 137 w 158"/>
                <a:gd name="T5" fmla="*/ 9 h 249"/>
                <a:gd name="T6" fmla="*/ 156 w 158"/>
                <a:gd name="T7" fmla="*/ 26 h 249"/>
                <a:gd name="T8" fmla="*/ 130 w 158"/>
                <a:gd name="T9" fmla="*/ 51 h 249"/>
                <a:gd name="T10" fmla="*/ 114 w 158"/>
                <a:gd name="T11" fmla="*/ 35 h 249"/>
                <a:gd name="T12" fmla="*/ 88 w 158"/>
                <a:gd name="T13" fmla="*/ 30 h 249"/>
                <a:gd name="T14" fmla="*/ 65 w 158"/>
                <a:gd name="T15" fmla="*/ 33 h 249"/>
                <a:gd name="T16" fmla="*/ 51 w 158"/>
                <a:gd name="T17" fmla="*/ 42 h 249"/>
                <a:gd name="T18" fmla="*/ 44 w 158"/>
                <a:gd name="T19" fmla="*/ 54 h 249"/>
                <a:gd name="T20" fmla="*/ 41 w 158"/>
                <a:gd name="T21" fmla="*/ 65 h 249"/>
                <a:gd name="T22" fmla="*/ 46 w 158"/>
                <a:gd name="T23" fmla="*/ 84 h 249"/>
                <a:gd name="T24" fmla="*/ 55 w 158"/>
                <a:gd name="T25" fmla="*/ 93 h 249"/>
                <a:gd name="T26" fmla="*/ 72 w 158"/>
                <a:gd name="T27" fmla="*/ 103 h 249"/>
                <a:gd name="T28" fmla="*/ 90 w 158"/>
                <a:gd name="T29" fmla="*/ 110 h 249"/>
                <a:gd name="T30" fmla="*/ 109 w 158"/>
                <a:gd name="T31" fmla="*/ 114 h 249"/>
                <a:gd name="T32" fmla="*/ 128 w 158"/>
                <a:gd name="T33" fmla="*/ 124 h 249"/>
                <a:gd name="T34" fmla="*/ 144 w 158"/>
                <a:gd name="T35" fmla="*/ 135 h 249"/>
                <a:gd name="T36" fmla="*/ 156 w 158"/>
                <a:gd name="T37" fmla="*/ 151 h 249"/>
                <a:gd name="T38" fmla="*/ 158 w 158"/>
                <a:gd name="T39" fmla="*/ 177 h 249"/>
                <a:gd name="T40" fmla="*/ 156 w 158"/>
                <a:gd name="T41" fmla="*/ 203 h 249"/>
                <a:gd name="T42" fmla="*/ 144 w 158"/>
                <a:gd name="T43" fmla="*/ 221 h 249"/>
                <a:gd name="T44" fmla="*/ 125 w 158"/>
                <a:gd name="T45" fmla="*/ 238 h 249"/>
                <a:gd name="T46" fmla="*/ 102 w 158"/>
                <a:gd name="T47" fmla="*/ 247 h 249"/>
                <a:gd name="T48" fmla="*/ 76 w 158"/>
                <a:gd name="T49" fmla="*/ 249 h 249"/>
                <a:gd name="T50" fmla="*/ 46 w 158"/>
                <a:gd name="T51" fmla="*/ 247 h 249"/>
                <a:gd name="T52" fmla="*/ 21 w 158"/>
                <a:gd name="T53" fmla="*/ 235 h 249"/>
                <a:gd name="T54" fmla="*/ 0 w 158"/>
                <a:gd name="T55" fmla="*/ 217 h 249"/>
                <a:gd name="T56" fmla="*/ 28 w 158"/>
                <a:gd name="T57" fmla="*/ 193 h 249"/>
                <a:gd name="T58" fmla="*/ 41 w 158"/>
                <a:gd name="T59" fmla="*/ 210 h 249"/>
                <a:gd name="T60" fmla="*/ 58 w 158"/>
                <a:gd name="T61" fmla="*/ 217 h 249"/>
                <a:gd name="T62" fmla="*/ 76 w 158"/>
                <a:gd name="T63" fmla="*/ 219 h 249"/>
                <a:gd name="T64" fmla="*/ 93 w 158"/>
                <a:gd name="T65" fmla="*/ 217 h 249"/>
                <a:gd name="T66" fmla="*/ 109 w 158"/>
                <a:gd name="T67" fmla="*/ 210 h 249"/>
                <a:gd name="T68" fmla="*/ 121 w 158"/>
                <a:gd name="T69" fmla="*/ 198 h 249"/>
                <a:gd name="T70" fmla="*/ 125 w 158"/>
                <a:gd name="T71" fmla="*/ 179 h 249"/>
                <a:gd name="T72" fmla="*/ 121 w 158"/>
                <a:gd name="T73" fmla="*/ 165 h 249"/>
                <a:gd name="T74" fmla="*/ 109 w 158"/>
                <a:gd name="T75" fmla="*/ 154 h 249"/>
                <a:gd name="T76" fmla="*/ 95 w 158"/>
                <a:gd name="T77" fmla="*/ 147 h 249"/>
                <a:gd name="T78" fmla="*/ 76 w 158"/>
                <a:gd name="T79" fmla="*/ 140 h 249"/>
                <a:gd name="T80" fmla="*/ 55 w 158"/>
                <a:gd name="T81" fmla="*/ 133 h 249"/>
                <a:gd name="T82" fmla="*/ 37 w 158"/>
                <a:gd name="T83" fmla="*/ 126 h 249"/>
                <a:gd name="T84" fmla="*/ 23 w 158"/>
                <a:gd name="T85" fmla="*/ 112 h 249"/>
                <a:gd name="T86" fmla="*/ 11 w 158"/>
                <a:gd name="T87" fmla="*/ 93 h 249"/>
                <a:gd name="T88" fmla="*/ 7 w 158"/>
                <a:gd name="T89" fmla="*/ 65 h 249"/>
                <a:gd name="T90" fmla="*/ 9 w 158"/>
                <a:gd name="T91" fmla="*/ 49 h 249"/>
                <a:gd name="T92" fmla="*/ 18 w 158"/>
                <a:gd name="T93" fmla="*/ 30 h 249"/>
                <a:gd name="T94" fmla="*/ 35 w 158"/>
                <a:gd name="T95" fmla="*/ 14 h 249"/>
                <a:gd name="T96" fmla="*/ 58 w 158"/>
                <a:gd name="T97" fmla="*/ 2 h 249"/>
                <a:gd name="T98" fmla="*/ 88 w 158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8" h="249">
                  <a:moveTo>
                    <a:pt x="88" y="0"/>
                  </a:moveTo>
                  <a:lnTo>
                    <a:pt x="114" y="2"/>
                  </a:lnTo>
                  <a:lnTo>
                    <a:pt x="137" y="9"/>
                  </a:lnTo>
                  <a:lnTo>
                    <a:pt x="156" y="26"/>
                  </a:lnTo>
                  <a:lnTo>
                    <a:pt x="130" y="51"/>
                  </a:lnTo>
                  <a:lnTo>
                    <a:pt x="114" y="35"/>
                  </a:lnTo>
                  <a:lnTo>
                    <a:pt x="88" y="30"/>
                  </a:lnTo>
                  <a:lnTo>
                    <a:pt x="65" y="33"/>
                  </a:lnTo>
                  <a:lnTo>
                    <a:pt x="51" y="42"/>
                  </a:lnTo>
                  <a:lnTo>
                    <a:pt x="44" y="54"/>
                  </a:lnTo>
                  <a:lnTo>
                    <a:pt x="41" y="65"/>
                  </a:lnTo>
                  <a:lnTo>
                    <a:pt x="46" y="84"/>
                  </a:lnTo>
                  <a:lnTo>
                    <a:pt x="55" y="93"/>
                  </a:lnTo>
                  <a:lnTo>
                    <a:pt x="72" y="103"/>
                  </a:lnTo>
                  <a:lnTo>
                    <a:pt x="90" y="110"/>
                  </a:lnTo>
                  <a:lnTo>
                    <a:pt x="109" y="114"/>
                  </a:lnTo>
                  <a:lnTo>
                    <a:pt x="128" y="124"/>
                  </a:lnTo>
                  <a:lnTo>
                    <a:pt x="144" y="135"/>
                  </a:lnTo>
                  <a:lnTo>
                    <a:pt x="156" y="151"/>
                  </a:lnTo>
                  <a:lnTo>
                    <a:pt x="158" y="177"/>
                  </a:lnTo>
                  <a:lnTo>
                    <a:pt x="156" y="203"/>
                  </a:lnTo>
                  <a:lnTo>
                    <a:pt x="144" y="221"/>
                  </a:lnTo>
                  <a:lnTo>
                    <a:pt x="125" y="238"/>
                  </a:lnTo>
                  <a:lnTo>
                    <a:pt x="102" y="247"/>
                  </a:lnTo>
                  <a:lnTo>
                    <a:pt x="76" y="249"/>
                  </a:lnTo>
                  <a:lnTo>
                    <a:pt x="46" y="247"/>
                  </a:lnTo>
                  <a:lnTo>
                    <a:pt x="21" y="235"/>
                  </a:lnTo>
                  <a:lnTo>
                    <a:pt x="0" y="217"/>
                  </a:lnTo>
                  <a:lnTo>
                    <a:pt x="28" y="193"/>
                  </a:lnTo>
                  <a:lnTo>
                    <a:pt x="41" y="210"/>
                  </a:lnTo>
                  <a:lnTo>
                    <a:pt x="58" y="217"/>
                  </a:lnTo>
                  <a:lnTo>
                    <a:pt x="76" y="219"/>
                  </a:lnTo>
                  <a:lnTo>
                    <a:pt x="93" y="217"/>
                  </a:lnTo>
                  <a:lnTo>
                    <a:pt x="109" y="210"/>
                  </a:lnTo>
                  <a:lnTo>
                    <a:pt x="121" y="198"/>
                  </a:lnTo>
                  <a:lnTo>
                    <a:pt x="125" y="179"/>
                  </a:lnTo>
                  <a:lnTo>
                    <a:pt x="121" y="165"/>
                  </a:lnTo>
                  <a:lnTo>
                    <a:pt x="109" y="154"/>
                  </a:lnTo>
                  <a:lnTo>
                    <a:pt x="95" y="147"/>
                  </a:lnTo>
                  <a:lnTo>
                    <a:pt x="76" y="140"/>
                  </a:lnTo>
                  <a:lnTo>
                    <a:pt x="55" y="133"/>
                  </a:lnTo>
                  <a:lnTo>
                    <a:pt x="37" y="126"/>
                  </a:lnTo>
                  <a:lnTo>
                    <a:pt x="23" y="112"/>
                  </a:lnTo>
                  <a:lnTo>
                    <a:pt x="11" y="93"/>
                  </a:lnTo>
                  <a:lnTo>
                    <a:pt x="7" y="65"/>
                  </a:lnTo>
                  <a:lnTo>
                    <a:pt x="9" y="49"/>
                  </a:lnTo>
                  <a:lnTo>
                    <a:pt x="18" y="30"/>
                  </a:lnTo>
                  <a:lnTo>
                    <a:pt x="35" y="14"/>
                  </a:lnTo>
                  <a:lnTo>
                    <a:pt x="58" y="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1136313" y="-503238"/>
              <a:ext cx="254000" cy="381000"/>
            </a:xfrm>
            <a:custGeom>
              <a:avLst/>
              <a:gdLst>
                <a:gd name="T0" fmla="*/ 0 w 160"/>
                <a:gd name="T1" fmla="*/ 0 h 240"/>
                <a:gd name="T2" fmla="*/ 153 w 160"/>
                <a:gd name="T3" fmla="*/ 0 h 240"/>
                <a:gd name="T4" fmla="*/ 153 w 160"/>
                <a:gd name="T5" fmla="*/ 30 h 240"/>
                <a:gd name="T6" fmla="*/ 32 w 160"/>
                <a:gd name="T7" fmla="*/ 30 h 240"/>
                <a:gd name="T8" fmla="*/ 32 w 160"/>
                <a:gd name="T9" fmla="*/ 102 h 240"/>
                <a:gd name="T10" fmla="*/ 146 w 160"/>
                <a:gd name="T11" fmla="*/ 102 h 240"/>
                <a:gd name="T12" fmla="*/ 146 w 160"/>
                <a:gd name="T13" fmla="*/ 133 h 240"/>
                <a:gd name="T14" fmla="*/ 32 w 160"/>
                <a:gd name="T15" fmla="*/ 133 h 240"/>
                <a:gd name="T16" fmla="*/ 32 w 160"/>
                <a:gd name="T17" fmla="*/ 209 h 240"/>
                <a:gd name="T18" fmla="*/ 160 w 160"/>
                <a:gd name="T19" fmla="*/ 209 h 240"/>
                <a:gd name="T20" fmla="*/ 160 w 160"/>
                <a:gd name="T21" fmla="*/ 240 h 240"/>
                <a:gd name="T22" fmla="*/ 0 w 160"/>
                <a:gd name="T23" fmla="*/ 240 h 240"/>
                <a:gd name="T24" fmla="*/ 0 w 160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0">
                  <a:moveTo>
                    <a:pt x="0" y="0"/>
                  </a:moveTo>
                  <a:lnTo>
                    <a:pt x="153" y="0"/>
                  </a:lnTo>
                  <a:lnTo>
                    <a:pt x="153" y="30"/>
                  </a:lnTo>
                  <a:lnTo>
                    <a:pt x="32" y="30"/>
                  </a:lnTo>
                  <a:lnTo>
                    <a:pt x="32" y="102"/>
                  </a:lnTo>
                  <a:lnTo>
                    <a:pt x="146" y="102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09"/>
                  </a:lnTo>
                  <a:lnTo>
                    <a:pt x="160" y="209"/>
                  </a:lnTo>
                  <a:lnTo>
                    <a:pt x="160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428413" y="-511175"/>
              <a:ext cx="339725" cy="395288"/>
            </a:xfrm>
            <a:custGeom>
              <a:avLst/>
              <a:gdLst>
                <a:gd name="T0" fmla="*/ 125 w 214"/>
                <a:gd name="T1" fmla="*/ 0 h 249"/>
                <a:gd name="T2" fmla="*/ 156 w 214"/>
                <a:gd name="T3" fmla="*/ 2 h 249"/>
                <a:gd name="T4" fmla="*/ 186 w 214"/>
                <a:gd name="T5" fmla="*/ 16 h 249"/>
                <a:gd name="T6" fmla="*/ 209 w 214"/>
                <a:gd name="T7" fmla="*/ 37 h 249"/>
                <a:gd name="T8" fmla="*/ 181 w 214"/>
                <a:gd name="T9" fmla="*/ 56 h 249"/>
                <a:gd name="T10" fmla="*/ 165 w 214"/>
                <a:gd name="T11" fmla="*/ 42 h 249"/>
                <a:gd name="T12" fmla="*/ 146 w 214"/>
                <a:gd name="T13" fmla="*/ 33 h 249"/>
                <a:gd name="T14" fmla="*/ 123 w 214"/>
                <a:gd name="T15" fmla="*/ 30 h 249"/>
                <a:gd name="T16" fmla="*/ 95 w 214"/>
                <a:gd name="T17" fmla="*/ 35 h 249"/>
                <a:gd name="T18" fmla="*/ 69 w 214"/>
                <a:gd name="T19" fmla="*/ 49 h 249"/>
                <a:gd name="T20" fmla="*/ 51 w 214"/>
                <a:gd name="T21" fmla="*/ 70 h 249"/>
                <a:gd name="T22" fmla="*/ 39 w 214"/>
                <a:gd name="T23" fmla="*/ 96 h 249"/>
                <a:gd name="T24" fmla="*/ 34 w 214"/>
                <a:gd name="T25" fmla="*/ 126 h 249"/>
                <a:gd name="T26" fmla="*/ 39 w 214"/>
                <a:gd name="T27" fmla="*/ 156 h 249"/>
                <a:gd name="T28" fmla="*/ 51 w 214"/>
                <a:gd name="T29" fmla="*/ 182 h 249"/>
                <a:gd name="T30" fmla="*/ 69 w 214"/>
                <a:gd name="T31" fmla="*/ 200 h 249"/>
                <a:gd name="T32" fmla="*/ 93 w 214"/>
                <a:gd name="T33" fmla="*/ 214 h 249"/>
                <a:gd name="T34" fmla="*/ 123 w 214"/>
                <a:gd name="T35" fmla="*/ 219 h 249"/>
                <a:gd name="T36" fmla="*/ 149 w 214"/>
                <a:gd name="T37" fmla="*/ 217 h 249"/>
                <a:gd name="T38" fmla="*/ 169 w 214"/>
                <a:gd name="T39" fmla="*/ 205 h 249"/>
                <a:gd name="T40" fmla="*/ 186 w 214"/>
                <a:gd name="T41" fmla="*/ 189 h 249"/>
                <a:gd name="T42" fmla="*/ 214 w 214"/>
                <a:gd name="T43" fmla="*/ 207 h 249"/>
                <a:gd name="T44" fmla="*/ 207 w 214"/>
                <a:gd name="T45" fmla="*/ 217 h 249"/>
                <a:gd name="T46" fmla="*/ 195 w 214"/>
                <a:gd name="T47" fmla="*/ 228 h 249"/>
                <a:gd name="T48" fmla="*/ 176 w 214"/>
                <a:gd name="T49" fmla="*/ 238 h 249"/>
                <a:gd name="T50" fmla="*/ 153 w 214"/>
                <a:gd name="T51" fmla="*/ 247 h 249"/>
                <a:gd name="T52" fmla="*/ 123 w 214"/>
                <a:gd name="T53" fmla="*/ 249 h 249"/>
                <a:gd name="T54" fmla="*/ 88 w 214"/>
                <a:gd name="T55" fmla="*/ 245 h 249"/>
                <a:gd name="T56" fmla="*/ 58 w 214"/>
                <a:gd name="T57" fmla="*/ 231 h 249"/>
                <a:gd name="T58" fmla="*/ 32 w 214"/>
                <a:gd name="T59" fmla="*/ 212 h 249"/>
                <a:gd name="T60" fmla="*/ 16 w 214"/>
                <a:gd name="T61" fmla="*/ 186 h 249"/>
                <a:gd name="T62" fmla="*/ 4 w 214"/>
                <a:gd name="T63" fmla="*/ 156 h 249"/>
                <a:gd name="T64" fmla="*/ 0 w 214"/>
                <a:gd name="T65" fmla="*/ 126 h 249"/>
                <a:gd name="T66" fmla="*/ 7 w 214"/>
                <a:gd name="T67" fmla="*/ 84 h 249"/>
                <a:gd name="T68" fmla="*/ 23 w 214"/>
                <a:gd name="T69" fmla="*/ 49 h 249"/>
                <a:gd name="T70" fmla="*/ 48 w 214"/>
                <a:gd name="T71" fmla="*/ 23 h 249"/>
                <a:gd name="T72" fmla="*/ 83 w 214"/>
                <a:gd name="T73" fmla="*/ 5 h 249"/>
                <a:gd name="T74" fmla="*/ 125 w 214"/>
                <a:gd name="T7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4" h="249">
                  <a:moveTo>
                    <a:pt x="125" y="0"/>
                  </a:moveTo>
                  <a:lnTo>
                    <a:pt x="156" y="2"/>
                  </a:lnTo>
                  <a:lnTo>
                    <a:pt x="186" y="16"/>
                  </a:lnTo>
                  <a:lnTo>
                    <a:pt x="209" y="37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6" y="33"/>
                  </a:lnTo>
                  <a:lnTo>
                    <a:pt x="123" y="30"/>
                  </a:lnTo>
                  <a:lnTo>
                    <a:pt x="95" y="35"/>
                  </a:lnTo>
                  <a:lnTo>
                    <a:pt x="69" y="49"/>
                  </a:lnTo>
                  <a:lnTo>
                    <a:pt x="51" y="70"/>
                  </a:lnTo>
                  <a:lnTo>
                    <a:pt x="39" y="96"/>
                  </a:lnTo>
                  <a:lnTo>
                    <a:pt x="34" y="126"/>
                  </a:lnTo>
                  <a:lnTo>
                    <a:pt x="39" y="156"/>
                  </a:lnTo>
                  <a:lnTo>
                    <a:pt x="51" y="182"/>
                  </a:lnTo>
                  <a:lnTo>
                    <a:pt x="69" y="200"/>
                  </a:lnTo>
                  <a:lnTo>
                    <a:pt x="93" y="214"/>
                  </a:lnTo>
                  <a:lnTo>
                    <a:pt x="123" y="219"/>
                  </a:lnTo>
                  <a:lnTo>
                    <a:pt x="149" y="217"/>
                  </a:lnTo>
                  <a:lnTo>
                    <a:pt x="169" y="205"/>
                  </a:lnTo>
                  <a:lnTo>
                    <a:pt x="186" y="189"/>
                  </a:lnTo>
                  <a:lnTo>
                    <a:pt x="214" y="207"/>
                  </a:lnTo>
                  <a:lnTo>
                    <a:pt x="207" y="217"/>
                  </a:lnTo>
                  <a:lnTo>
                    <a:pt x="195" y="228"/>
                  </a:lnTo>
                  <a:lnTo>
                    <a:pt x="176" y="238"/>
                  </a:lnTo>
                  <a:lnTo>
                    <a:pt x="153" y="247"/>
                  </a:lnTo>
                  <a:lnTo>
                    <a:pt x="123" y="249"/>
                  </a:lnTo>
                  <a:lnTo>
                    <a:pt x="88" y="245"/>
                  </a:lnTo>
                  <a:lnTo>
                    <a:pt x="58" y="231"/>
                  </a:lnTo>
                  <a:lnTo>
                    <a:pt x="32" y="212"/>
                  </a:lnTo>
                  <a:lnTo>
                    <a:pt x="16" y="186"/>
                  </a:lnTo>
                  <a:lnTo>
                    <a:pt x="4" y="156"/>
                  </a:lnTo>
                  <a:lnTo>
                    <a:pt x="0" y="126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8" y="23"/>
                  </a:lnTo>
                  <a:lnTo>
                    <a:pt x="83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1812588" y="-503238"/>
              <a:ext cx="290513" cy="387350"/>
            </a:xfrm>
            <a:custGeom>
              <a:avLst/>
              <a:gdLst>
                <a:gd name="T0" fmla="*/ 0 w 183"/>
                <a:gd name="T1" fmla="*/ 0 h 244"/>
                <a:gd name="T2" fmla="*/ 32 w 183"/>
                <a:gd name="T3" fmla="*/ 0 h 244"/>
                <a:gd name="T4" fmla="*/ 32 w 183"/>
                <a:gd name="T5" fmla="*/ 146 h 244"/>
                <a:gd name="T6" fmla="*/ 35 w 183"/>
                <a:gd name="T7" fmla="*/ 165 h 244"/>
                <a:gd name="T8" fmla="*/ 39 w 183"/>
                <a:gd name="T9" fmla="*/ 184 h 244"/>
                <a:gd name="T10" fmla="*/ 51 w 183"/>
                <a:gd name="T11" fmla="*/ 200 h 244"/>
                <a:gd name="T12" fmla="*/ 67 w 183"/>
                <a:gd name="T13" fmla="*/ 212 h 244"/>
                <a:gd name="T14" fmla="*/ 93 w 183"/>
                <a:gd name="T15" fmla="*/ 214 h 244"/>
                <a:gd name="T16" fmla="*/ 116 w 183"/>
                <a:gd name="T17" fmla="*/ 212 h 244"/>
                <a:gd name="T18" fmla="*/ 132 w 183"/>
                <a:gd name="T19" fmla="*/ 200 h 244"/>
                <a:gd name="T20" fmla="*/ 144 w 183"/>
                <a:gd name="T21" fmla="*/ 184 h 244"/>
                <a:gd name="T22" fmla="*/ 151 w 183"/>
                <a:gd name="T23" fmla="*/ 165 h 244"/>
                <a:gd name="T24" fmla="*/ 151 w 183"/>
                <a:gd name="T25" fmla="*/ 146 h 244"/>
                <a:gd name="T26" fmla="*/ 151 w 183"/>
                <a:gd name="T27" fmla="*/ 0 h 244"/>
                <a:gd name="T28" fmla="*/ 183 w 183"/>
                <a:gd name="T29" fmla="*/ 0 h 244"/>
                <a:gd name="T30" fmla="*/ 183 w 183"/>
                <a:gd name="T31" fmla="*/ 151 h 244"/>
                <a:gd name="T32" fmla="*/ 179 w 183"/>
                <a:gd name="T33" fmla="*/ 184 h 244"/>
                <a:gd name="T34" fmla="*/ 167 w 183"/>
                <a:gd name="T35" fmla="*/ 209 h 244"/>
                <a:gd name="T36" fmla="*/ 146 w 183"/>
                <a:gd name="T37" fmla="*/ 228 h 244"/>
                <a:gd name="T38" fmla="*/ 121 w 183"/>
                <a:gd name="T39" fmla="*/ 240 h 244"/>
                <a:gd name="T40" fmla="*/ 93 w 183"/>
                <a:gd name="T41" fmla="*/ 244 h 244"/>
                <a:gd name="T42" fmla="*/ 62 w 183"/>
                <a:gd name="T43" fmla="*/ 240 h 244"/>
                <a:gd name="T44" fmla="*/ 37 w 183"/>
                <a:gd name="T45" fmla="*/ 228 h 244"/>
                <a:gd name="T46" fmla="*/ 16 w 183"/>
                <a:gd name="T47" fmla="*/ 209 h 244"/>
                <a:gd name="T48" fmla="*/ 4 w 183"/>
                <a:gd name="T49" fmla="*/ 184 h 244"/>
                <a:gd name="T50" fmla="*/ 0 w 183"/>
                <a:gd name="T51" fmla="*/ 151 h 244"/>
                <a:gd name="T52" fmla="*/ 0 w 183"/>
                <a:gd name="T5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3" h="244">
                  <a:moveTo>
                    <a:pt x="0" y="0"/>
                  </a:moveTo>
                  <a:lnTo>
                    <a:pt x="32" y="0"/>
                  </a:lnTo>
                  <a:lnTo>
                    <a:pt x="32" y="146"/>
                  </a:lnTo>
                  <a:lnTo>
                    <a:pt x="35" y="165"/>
                  </a:lnTo>
                  <a:lnTo>
                    <a:pt x="39" y="184"/>
                  </a:lnTo>
                  <a:lnTo>
                    <a:pt x="51" y="200"/>
                  </a:lnTo>
                  <a:lnTo>
                    <a:pt x="67" y="212"/>
                  </a:lnTo>
                  <a:lnTo>
                    <a:pt x="93" y="214"/>
                  </a:lnTo>
                  <a:lnTo>
                    <a:pt x="116" y="212"/>
                  </a:lnTo>
                  <a:lnTo>
                    <a:pt x="132" y="200"/>
                  </a:lnTo>
                  <a:lnTo>
                    <a:pt x="144" y="184"/>
                  </a:lnTo>
                  <a:lnTo>
                    <a:pt x="151" y="165"/>
                  </a:lnTo>
                  <a:lnTo>
                    <a:pt x="151" y="146"/>
                  </a:lnTo>
                  <a:lnTo>
                    <a:pt x="151" y="0"/>
                  </a:lnTo>
                  <a:lnTo>
                    <a:pt x="183" y="0"/>
                  </a:lnTo>
                  <a:lnTo>
                    <a:pt x="183" y="151"/>
                  </a:lnTo>
                  <a:lnTo>
                    <a:pt x="179" y="184"/>
                  </a:lnTo>
                  <a:lnTo>
                    <a:pt x="167" y="209"/>
                  </a:lnTo>
                  <a:lnTo>
                    <a:pt x="146" y="228"/>
                  </a:lnTo>
                  <a:lnTo>
                    <a:pt x="121" y="240"/>
                  </a:lnTo>
                  <a:lnTo>
                    <a:pt x="93" y="244"/>
                  </a:lnTo>
                  <a:lnTo>
                    <a:pt x="62" y="240"/>
                  </a:lnTo>
                  <a:lnTo>
                    <a:pt x="37" y="228"/>
                  </a:lnTo>
                  <a:lnTo>
                    <a:pt x="16" y="209"/>
                  </a:lnTo>
                  <a:lnTo>
                    <a:pt x="4" y="184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 noEditPoints="1"/>
            </p:cNvSpPr>
            <p:nvPr userDrawn="1"/>
          </p:nvSpPr>
          <p:spPr bwMode="auto">
            <a:xfrm>
              <a:off x="12196763" y="-503238"/>
              <a:ext cx="269875" cy="381000"/>
            </a:xfrm>
            <a:custGeom>
              <a:avLst/>
              <a:gdLst>
                <a:gd name="T0" fmla="*/ 32 w 170"/>
                <a:gd name="T1" fmla="*/ 28 h 240"/>
                <a:gd name="T2" fmla="*/ 32 w 170"/>
                <a:gd name="T3" fmla="*/ 105 h 240"/>
                <a:gd name="T4" fmla="*/ 74 w 170"/>
                <a:gd name="T5" fmla="*/ 105 h 240"/>
                <a:gd name="T6" fmla="*/ 88 w 170"/>
                <a:gd name="T7" fmla="*/ 105 h 240"/>
                <a:gd name="T8" fmla="*/ 102 w 170"/>
                <a:gd name="T9" fmla="*/ 102 h 240"/>
                <a:gd name="T10" fmla="*/ 114 w 170"/>
                <a:gd name="T11" fmla="*/ 95 h 240"/>
                <a:gd name="T12" fmla="*/ 123 w 170"/>
                <a:gd name="T13" fmla="*/ 84 h 240"/>
                <a:gd name="T14" fmla="*/ 125 w 170"/>
                <a:gd name="T15" fmla="*/ 67 h 240"/>
                <a:gd name="T16" fmla="*/ 123 w 170"/>
                <a:gd name="T17" fmla="*/ 51 h 240"/>
                <a:gd name="T18" fmla="*/ 114 w 170"/>
                <a:gd name="T19" fmla="*/ 39 h 240"/>
                <a:gd name="T20" fmla="*/ 102 w 170"/>
                <a:gd name="T21" fmla="*/ 32 h 240"/>
                <a:gd name="T22" fmla="*/ 88 w 170"/>
                <a:gd name="T23" fmla="*/ 30 h 240"/>
                <a:gd name="T24" fmla="*/ 74 w 170"/>
                <a:gd name="T25" fmla="*/ 28 h 240"/>
                <a:gd name="T26" fmla="*/ 32 w 170"/>
                <a:gd name="T27" fmla="*/ 28 h 240"/>
                <a:gd name="T28" fmla="*/ 0 w 170"/>
                <a:gd name="T29" fmla="*/ 0 h 240"/>
                <a:gd name="T30" fmla="*/ 83 w 170"/>
                <a:gd name="T31" fmla="*/ 0 h 240"/>
                <a:gd name="T32" fmla="*/ 109 w 170"/>
                <a:gd name="T33" fmla="*/ 2 h 240"/>
                <a:gd name="T34" fmla="*/ 130 w 170"/>
                <a:gd name="T35" fmla="*/ 11 h 240"/>
                <a:gd name="T36" fmla="*/ 144 w 170"/>
                <a:gd name="T37" fmla="*/ 23 h 240"/>
                <a:gd name="T38" fmla="*/ 153 w 170"/>
                <a:gd name="T39" fmla="*/ 37 h 240"/>
                <a:gd name="T40" fmla="*/ 158 w 170"/>
                <a:gd name="T41" fmla="*/ 51 h 240"/>
                <a:gd name="T42" fmla="*/ 160 w 170"/>
                <a:gd name="T43" fmla="*/ 67 h 240"/>
                <a:gd name="T44" fmla="*/ 156 w 170"/>
                <a:gd name="T45" fmla="*/ 88 h 240"/>
                <a:gd name="T46" fmla="*/ 144 w 170"/>
                <a:gd name="T47" fmla="*/ 109 h 240"/>
                <a:gd name="T48" fmla="*/ 125 w 170"/>
                <a:gd name="T49" fmla="*/ 123 h 240"/>
                <a:gd name="T50" fmla="*/ 102 w 170"/>
                <a:gd name="T51" fmla="*/ 130 h 240"/>
                <a:gd name="T52" fmla="*/ 170 w 170"/>
                <a:gd name="T53" fmla="*/ 240 h 240"/>
                <a:gd name="T54" fmla="*/ 128 w 170"/>
                <a:gd name="T55" fmla="*/ 240 h 240"/>
                <a:gd name="T56" fmla="*/ 67 w 170"/>
                <a:gd name="T57" fmla="*/ 135 h 240"/>
                <a:gd name="T58" fmla="*/ 32 w 170"/>
                <a:gd name="T59" fmla="*/ 135 h 240"/>
                <a:gd name="T60" fmla="*/ 32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2"/>
                  </a:lnTo>
                  <a:lnTo>
                    <a:pt x="114" y="95"/>
                  </a:lnTo>
                  <a:lnTo>
                    <a:pt x="123" y="84"/>
                  </a:lnTo>
                  <a:lnTo>
                    <a:pt x="125" y="67"/>
                  </a:lnTo>
                  <a:lnTo>
                    <a:pt x="123" y="51"/>
                  </a:lnTo>
                  <a:lnTo>
                    <a:pt x="114" y="39"/>
                  </a:lnTo>
                  <a:lnTo>
                    <a:pt x="102" y="32"/>
                  </a:lnTo>
                  <a:lnTo>
                    <a:pt x="88" y="30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2"/>
                  </a:lnTo>
                  <a:lnTo>
                    <a:pt x="130" y="11"/>
                  </a:lnTo>
                  <a:lnTo>
                    <a:pt x="144" y="23"/>
                  </a:lnTo>
                  <a:lnTo>
                    <a:pt x="153" y="37"/>
                  </a:lnTo>
                  <a:lnTo>
                    <a:pt x="158" y="51"/>
                  </a:lnTo>
                  <a:lnTo>
                    <a:pt x="160" y="67"/>
                  </a:lnTo>
                  <a:lnTo>
                    <a:pt x="156" y="88"/>
                  </a:lnTo>
                  <a:lnTo>
                    <a:pt x="144" y="109"/>
                  </a:lnTo>
                  <a:lnTo>
                    <a:pt x="125" y="123"/>
                  </a:lnTo>
                  <a:lnTo>
                    <a:pt x="102" y="130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7" y="135"/>
                  </a:lnTo>
                  <a:lnTo>
                    <a:pt x="32" y="135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12520613" y="-503238"/>
              <a:ext cx="255588" cy="381000"/>
            </a:xfrm>
            <a:custGeom>
              <a:avLst/>
              <a:gdLst>
                <a:gd name="T0" fmla="*/ 0 w 161"/>
                <a:gd name="T1" fmla="*/ 0 h 240"/>
                <a:gd name="T2" fmla="*/ 156 w 161"/>
                <a:gd name="T3" fmla="*/ 0 h 240"/>
                <a:gd name="T4" fmla="*/ 156 w 161"/>
                <a:gd name="T5" fmla="*/ 30 h 240"/>
                <a:gd name="T6" fmla="*/ 33 w 161"/>
                <a:gd name="T7" fmla="*/ 30 h 240"/>
                <a:gd name="T8" fmla="*/ 33 w 161"/>
                <a:gd name="T9" fmla="*/ 102 h 240"/>
                <a:gd name="T10" fmla="*/ 147 w 161"/>
                <a:gd name="T11" fmla="*/ 102 h 240"/>
                <a:gd name="T12" fmla="*/ 147 w 161"/>
                <a:gd name="T13" fmla="*/ 133 h 240"/>
                <a:gd name="T14" fmla="*/ 33 w 161"/>
                <a:gd name="T15" fmla="*/ 133 h 240"/>
                <a:gd name="T16" fmla="*/ 33 w 161"/>
                <a:gd name="T17" fmla="*/ 209 h 240"/>
                <a:gd name="T18" fmla="*/ 161 w 161"/>
                <a:gd name="T19" fmla="*/ 209 h 240"/>
                <a:gd name="T20" fmla="*/ 161 w 161"/>
                <a:gd name="T21" fmla="*/ 240 h 240"/>
                <a:gd name="T22" fmla="*/ 0 w 161"/>
                <a:gd name="T23" fmla="*/ 240 h 240"/>
                <a:gd name="T24" fmla="*/ 0 w 161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1" h="240">
                  <a:moveTo>
                    <a:pt x="0" y="0"/>
                  </a:moveTo>
                  <a:lnTo>
                    <a:pt x="156" y="0"/>
                  </a:lnTo>
                  <a:lnTo>
                    <a:pt x="156" y="30"/>
                  </a:lnTo>
                  <a:lnTo>
                    <a:pt x="33" y="30"/>
                  </a:lnTo>
                  <a:lnTo>
                    <a:pt x="33" y="102"/>
                  </a:lnTo>
                  <a:lnTo>
                    <a:pt x="147" y="102"/>
                  </a:lnTo>
                  <a:lnTo>
                    <a:pt x="147" y="133"/>
                  </a:lnTo>
                  <a:lnTo>
                    <a:pt x="33" y="133"/>
                  </a:lnTo>
                  <a:lnTo>
                    <a:pt x="33" y="209"/>
                  </a:lnTo>
                  <a:lnTo>
                    <a:pt x="161" y="209"/>
                  </a:lnTo>
                  <a:lnTo>
                    <a:pt x="161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12976225" y="-511175"/>
              <a:ext cx="334963" cy="395288"/>
            </a:xfrm>
            <a:custGeom>
              <a:avLst/>
              <a:gdLst>
                <a:gd name="T0" fmla="*/ 123 w 211"/>
                <a:gd name="T1" fmla="*/ 0 h 249"/>
                <a:gd name="T2" fmla="*/ 156 w 211"/>
                <a:gd name="T3" fmla="*/ 2 h 249"/>
                <a:gd name="T4" fmla="*/ 184 w 211"/>
                <a:gd name="T5" fmla="*/ 16 h 249"/>
                <a:gd name="T6" fmla="*/ 207 w 211"/>
                <a:gd name="T7" fmla="*/ 37 h 249"/>
                <a:gd name="T8" fmla="*/ 181 w 211"/>
                <a:gd name="T9" fmla="*/ 56 h 249"/>
                <a:gd name="T10" fmla="*/ 165 w 211"/>
                <a:gd name="T11" fmla="*/ 42 h 249"/>
                <a:gd name="T12" fmla="*/ 144 w 211"/>
                <a:gd name="T13" fmla="*/ 33 h 249"/>
                <a:gd name="T14" fmla="*/ 123 w 211"/>
                <a:gd name="T15" fmla="*/ 30 h 249"/>
                <a:gd name="T16" fmla="*/ 93 w 211"/>
                <a:gd name="T17" fmla="*/ 35 h 249"/>
                <a:gd name="T18" fmla="*/ 67 w 211"/>
                <a:gd name="T19" fmla="*/ 49 h 249"/>
                <a:gd name="T20" fmla="*/ 49 w 211"/>
                <a:gd name="T21" fmla="*/ 70 h 249"/>
                <a:gd name="T22" fmla="*/ 37 w 211"/>
                <a:gd name="T23" fmla="*/ 96 h 249"/>
                <a:gd name="T24" fmla="*/ 35 w 211"/>
                <a:gd name="T25" fmla="*/ 126 h 249"/>
                <a:gd name="T26" fmla="*/ 37 w 211"/>
                <a:gd name="T27" fmla="*/ 156 h 249"/>
                <a:gd name="T28" fmla="*/ 49 w 211"/>
                <a:gd name="T29" fmla="*/ 182 h 249"/>
                <a:gd name="T30" fmla="*/ 67 w 211"/>
                <a:gd name="T31" fmla="*/ 200 h 249"/>
                <a:gd name="T32" fmla="*/ 93 w 211"/>
                <a:gd name="T33" fmla="*/ 214 h 249"/>
                <a:gd name="T34" fmla="*/ 123 w 211"/>
                <a:gd name="T35" fmla="*/ 219 h 249"/>
                <a:gd name="T36" fmla="*/ 149 w 211"/>
                <a:gd name="T37" fmla="*/ 217 h 249"/>
                <a:gd name="T38" fmla="*/ 170 w 211"/>
                <a:gd name="T39" fmla="*/ 205 h 249"/>
                <a:gd name="T40" fmla="*/ 186 w 211"/>
                <a:gd name="T41" fmla="*/ 189 h 249"/>
                <a:gd name="T42" fmla="*/ 211 w 211"/>
                <a:gd name="T43" fmla="*/ 207 h 249"/>
                <a:gd name="T44" fmla="*/ 205 w 211"/>
                <a:gd name="T45" fmla="*/ 217 h 249"/>
                <a:gd name="T46" fmla="*/ 193 w 211"/>
                <a:gd name="T47" fmla="*/ 228 h 249"/>
                <a:gd name="T48" fmla="*/ 174 w 211"/>
                <a:gd name="T49" fmla="*/ 238 h 249"/>
                <a:gd name="T50" fmla="*/ 151 w 211"/>
                <a:gd name="T51" fmla="*/ 247 h 249"/>
                <a:gd name="T52" fmla="*/ 121 w 211"/>
                <a:gd name="T53" fmla="*/ 249 h 249"/>
                <a:gd name="T54" fmla="*/ 86 w 211"/>
                <a:gd name="T55" fmla="*/ 245 h 249"/>
                <a:gd name="T56" fmla="*/ 56 w 211"/>
                <a:gd name="T57" fmla="*/ 231 h 249"/>
                <a:gd name="T58" fmla="*/ 32 w 211"/>
                <a:gd name="T59" fmla="*/ 212 h 249"/>
                <a:gd name="T60" fmla="*/ 14 w 211"/>
                <a:gd name="T61" fmla="*/ 186 h 249"/>
                <a:gd name="T62" fmla="*/ 2 w 211"/>
                <a:gd name="T63" fmla="*/ 156 h 249"/>
                <a:gd name="T64" fmla="*/ 0 w 211"/>
                <a:gd name="T65" fmla="*/ 126 h 249"/>
                <a:gd name="T66" fmla="*/ 4 w 211"/>
                <a:gd name="T67" fmla="*/ 84 h 249"/>
                <a:gd name="T68" fmla="*/ 21 w 211"/>
                <a:gd name="T69" fmla="*/ 49 h 249"/>
                <a:gd name="T70" fmla="*/ 49 w 211"/>
                <a:gd name="T71" fmla="*/ 23 h 249"/>
                <a:gd name="T72" fmla="*/ 83 w 211"/>
                <a:gd name="T73" fmla="*/ 5 h 249"/>
                <a:gd name="T74" fmla="*/ 123 w 211"/>
                <a:gd name="T7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1" h="249">
                  <a:moveTo>
                    <a:pt x="123" y="0"/>
                  </a:moveTo>
                  <a:lnTo>
                    <a:pt x="156" y="2"/>
                  </a:lnTo>
                  <a:lnTo>
                    <a:pt x="184" y="16"/>
                  </a:lnTo>
                  <a:lnTo>
                    <a:pt x="207" y="37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0"/>
                  </a:lnTo>
                  <a:lnTo>
                    <a:pt x="93" y="35"/>
                  </a:lnTo>
                  <a:lnTo>
                    <a:pt x="67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5" y="126"/>
                  </a:lnTo>
                  <a:lnTo>
                    <a:pt x="37" y="156"/>
                  </a:lnTo>
                  <a:lnTo>
                    <a:pt x="49" y="182"/>
                  </a:lnTo>
                  <a:lnTo>
                    <a:pt x="67" y="200"/>
                  </a:lnTo>
                  <a:lnTo>
                    <a:pt x="93" y="214"/>
                  </a:lnTo>
                  <a:lnTo>
                    <a:pt x="123" y="219"/>
                  </a:lnTo>
                  <a:lnTo>
                    <a:pt x="149" y="217"/>
                  </a:lnTo>
                  <a:lnTo>
                    <a:pt x="170" y="205"/>
                  </a:lnTo>
                  <a:lnTo>
                    <a:pt x="186" y="189"/>
                  </a:lnTo>
                  <a:lnTo>
                    <a:pt x="211" y="207"/>
                  </a:lnTo>
                  <a:lnTo>
                    <a:pt x="205" y="217"/>
                  </a:lnTo>
                  <a:lnTo>
                    <a:pt x="193" y="228"/>
                  </a:lnTo>
                  <a:lnTo>
                    <a:pt x="174" y="238"/>
                  </a:lnTo>
                  <a:lnTo>
                    <a:pt x="151" y="247"/>
                  </a:lnTo>
                  <a:lnTo>
                    <a:pt x="121" y="249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2" y="212"/>
                  </a:lnTo>
                  <a:lnTo>
                    <a:pt x="14" y="186"/>
                  </a:lnTo>
                  <a:lnTo>
                    <a:pt x="2" y="156"/>
                  </a:lnTo>
                  <a:lnTo>
                    <a:pt x="0" y="126"/>
                  </a:lnTo>
                  <a:lnTo>
                    <a:pt x="4" y="84"/>
                  </a:lnTo>
                  <a:lnTo>
                    <a:pt x="21" y="49"/>
                  </a:lnTo>
                  <a:lnTo>
                    <a:pt x="49" y="23"/>
                  </a:lnTo>
                  <a:lnTo>
                    <a:pt x="83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 userDrawn="1"/>
          </p:nvSpPr>
          <p:spPr bwMode="auto">
            <a:xfrm>
              <a:off x="13341350" y="-511175"/>
              <a:ext cx="395288" cy="395288"/>
            </a:xfrm>
            <a:custGeom>
              <a:avLst/>
              <a:gdLst>
                <a:gd name="T0" fmla="*/ 123 w 249"/>
                <a:gd name="T1" fmla="*/ 30 h 249"/>
                <a:gd name="T2" fmla="*/ 93 w 249"/>
                <a:gd name="T3" fmla="*/ 35 h 249"/>
                <a:gd name="T4" fmla="*/ 70 w 249"/>
                <a:gd name="T5" fmla="*/ 49 h 249"/>
                <a:gd name="T6" fmla="*/ 49 w 249"/>
                <a:gd name="T7" fmla="*/ 68 h 249"/>
                <a:gd name="T8" fmla="*/ 37 w 249"/>
                <a:gd name="T9" fmla="*/ 96 h 249"/>
                <a:gd name="T10" fmla="*/ 35 w 249"/>
                <a:gd name="T11" fmla="*/ 124 h 249"/>
                <a:gd name="T12" fmla="*/ 37 w 249"/>
                <a:gd name="T13" fmla="*/ 154 h 249"/>
                <a:gd name="T14" fmla="*/ 49 w 249"/>
                <a:gd name="T15" fmla="*/ 182 h 249"/>
                <a:gd name="T16" fmla="*/ 70 w 249"/>
                <a:gd name="T17" fmla="*/ 200 h 249"/>
                <a:gd name="T18" fmla="*/ 93 w 249"/>
                <a:gd name="T19" fmla="*/ 214 h 249"/>
                <a:gd name="T20" fmla="*/ 123 w 249"/>
                <a:gd name="T21" fmla="*/ 219 h 249"/>
                <a:gd name="T22" fmla="*/ 154 w 249"/>
                <a:gd name="T23" fmla="*/ 214 h 249"/>
                <a:gd name="T24" fmla="*/ 179 w 249"/>
                <a:gd name="T25" fmla="*/ 200 h 249"/>
                <a:gd name="T26" fmla="*/ 198 w 249"/>
                <a:gd name="T27" fmla="*/ 182 h 249"/>
                <a:gd name="T28" fmla="*/ 210 w 249"/>
                <a:gd name="T29" fmla="*/ 154 h 249"/>
                <a:gd name="T30" fmla="*/ 214 w 249"/>
                <a:gd name="T31" fmla="*/ 124 h 249"/>
                <a:gd name="T32" fmla="*/ 210 w 249"/>
                <a:gd name="T33" fmla="*/ 96 h 249"/>
                <a:gd name="T34" fmla="*/ 198 w 249"/>
                <a:gd name="T35" fmla="*/ 68 h 249"/>
                <a:gd name="T36" fmla="*/ 179 w 249"/>
                <a:gd name="T37" fmla="*/ 49 h 249"/>
                <a:gd name="T38" fmla="*/ 154 w 249"/>
                <a:gd name="T39" fmla="*/ 35 h 249"/>
                <a:gd name="T40" fmla="*/ 123 w 249"/>
                <a:gd name="T41" fmla="*/ 30 h 249"/>
                <a:gd name="T42" fmla="*/ 123 w 249"/>
                <a:gd name="T43" fmla="*/ 0 h 249"/>
                <a:gd name="T44" fmla="*/ 165 w 249"/>
                <a:gd name="T45" fmla="*/ 5 h 249"/>
                <a:gd name="T46" fmla="*/ 200 w 249"/>
                <a:gd name="T47" fmla="*/ 23 h 249"/>
                <a:gd name="T48" fmla="*/ 226 w 249"/>
                <a:gd name="T49" fmla="*/ 49 h 249"/>
                <a:gd name="T50" fmla="*/ 242 w 249"/>
                <a:gd name="T51" fmla="*/ 84 h 249"/>
                <a:gd name="T52" fmla="*/ 249 w 249"/>
                <a:gd name="T53" fmla="*/ 124 h 249"/>
                <a:gd name="T54" fmla="*/ 242 w 249"/>
                <a:gd name="T55" fmla="*/ 165 h 249"/>
                <a:gd name="T56" fmla="*/ 226 w 249"/>
                <a:gd name="T57" fmla="*/ 200 h 249"/>
                <a:gd name="T58" fmla="*/ 200 w 249"/>
                <a:gd name="T59" fmla="*/ 226 h 249"/>
                <a:gd name="T60" fmla="*/ 165 w 249"/>
                <a:gd name="T61" fmla="*/ 245 h 249"/>
                <a:gd name="T62" fmla="*/ 123 w 249"/>
                <a:gd name="T63" fmla="*/ 249 h 249"/>
                <a:gd name="T64" fmla="*/ 84 w 249"/>
                <a:gd name="T65" fmla="*/ 245 h 249"/>
                <a:gd name="T66" fmla="*/ 49 w 249"/>
                <a:gd name="T67" fmla="*/ 226 h 249"/>
                <a:gd name="T68" fmla="*/ 23 w 249"/>
                <a:gd name="T69" fmla="*/ 200 h 249"/>
                <a:gd name="T70" fmla="*/ 5 w 249"/>
                <a:gd name="T71" fmla="*/ 165 h 249"/>
                <a:gd name="T72" fmla="*/ 0 w 249"/>
                <a:gd name="T73" fmla="*/ 124 h 249"/>
                <a:gd name="T74" fmla="*/ 5 w 249"/>
                <a:gd name="T75" fmla="*/ 84 h 249"/>
                <a:gd name="T76" fmla="*/ 23 w 249"/>
                <a:gd name="T77" fmla="*/ 49 h 249"/>
                <a:gd name="T78" fmla="*/ 49 w 249"/>
                <a:gd name="T79" fmla="*/ 23 h 249"/>
                <a:gd name="T80" fmla="*/ 84 w 249"/>
                <a:gd name="T81" fmla="*/ 5 h 249"/>
                <a:gd name="T82" fmla="*/ 123 w 249"/>
                <a:gd name="T8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49">
                  <a:moveTo>
                    <a:pt x="123" y="30"/>
                  </a:moveTo>
                  <a:lnTo>
                    <a:pt x="93" y="35"/>
                  </a:lnTo>
                  <a:lnTo>
                    <a:pt x="70" y="49"/>
                  </a:lnTo>
                  <a:lnTo>
                    <a:pt x="49" y="68"/>
                  </a:lnTo>
                  <a:lnTo>
                    <a:pt x="37" y="96"/>
                  </a:lnTo>
                  <a:lnTo>
                    <a:pt x="35" y="124"/>
                  </a:lnTo>
                  <a:lnTo>
                    <a:pt x="37" y="154"/>
                  </a:lnTo>
                  <a:lnTo>
                    <a:pt x="49" y="182"/>
                  </a:lnTo>
                  <a:lnTo>
                    <a:pt x="70" y="200"/>
                  </a:lnTo>
                  <a:lnTo>
                    <a:pt x="93" y="214"/>
                  </a:lnTo>
                  <a:lnTo>
                    <a:pt x="123" y="219"/>
                  </a:lnTo>
                  <a:lnTo>
                    <a:pt x="154" y="214"/>
                  </a:lnTo>
                  <a:lnTo>
                    <a:pt x="179" y="200"/>
                  </a:lnTo>
                  <a:lnTo>
                    <a:pt x="198" y="182"/>
                  </a:lnTo>
                  <a:lnTo>
                    <a:pt x="210" y="154"/>
                  </a:lnTo>
                  <a:lnTo>
                    <a:pt x="214" y="124"/>
                  </a:lnTo>
                  <a:lnTo>
                    <a:pt x="210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4" y="35"/>
                  </a:lnTo>
                  <a:lnTo>
                    <a:pt x="123" y="30"/>
                  </a:lnTo>
                  <a:close/>
                  <a:moveTo>
                    <a:pt x="123" y="0"/>
                  </a:moveTo>
                  <a:lnTo>
                    <a:pt x="165" y="5"/>
                  </a:lnTo>
                  <a:lnTo>
                    <a:pt x="200" y="23"/>
                  </a:lnTo>
                  <a:lnTo>
                    <a:pt x="226" y="49"/>
                  </a:lnTo>
                  <a:lnTo>
                    <a:pt x="242" y="84"/>
                  </a:lnTo>
                  <a:lnTo>
                    <a:pt x="249" y="124"/>
                  </a:lnTo>
                  <a:lnTo>
                    <a:pt x="242" y="165"/>
                  </a:lnTo>
                  <a:lnTo>
                    <a:pt x="226" y="200"/>
                  </a:lnTo>
                  <a:lnTo>
                    <a:pt x="200" y="226"/>
                  </a:lnTo>
                  <a:lnTo>
                    <a:pt x="165" y="245"/>
                  </a:lnTo>
                  <a:lnTo>
                    <a:pt x="123" y="249"/>
                  </a:lnTo>
                  <a:lnTo>
                    <a:pt x="84" y="245"/>
                  </a:lnTo>
                  <a:lnTo>
                    <a:pt x="49" y="226"/>
                  </a:lnTo>
                  <a:lnTo>
                    <a:pt x="23" y="200"/>
                  </a:lnTo>
                  <a:lnTo>
                    <a:pt x="5" y="165"/>
                  </a:lnTo>
                  <a:lnTo>
                    <a:pt x="0" y="124"/>
                  </a:lnTo>
                  <a:lnTo>
                    <a:pt x="5" y="84"/>
                  </a:lnTo>
                  <a:lnTo>
                    <a:pt x="23" y="49"/>
                  </a:lnTo>
                  <a:lnTo>
                    <a:pt x="49" y="23"/>
                  </a:lnTo>
                  <a:lnTo>
                    <a:pt x="84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13811250" y="-503238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2 w 207"/>
                <a:gd name="T5" fmla="*/ 198 h 240"/>
                <a:gd name="T6" fmla="*/ 174 w 207"/>
                <a:gd name="T7" fmla="*/ 198 h 240"/>
                <a:gd name="T8" fmla="*/ 174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5 w 207"/>
                <a:gd name="T15" fmla="*/ 240 h 240"/>
                <a:gd name="T16" fmla="*/ 32 w 207"/>
                <a:gd name="T17" fmla="*/ 42 h 240"/>
                <a:gd name="T18" fmla="*/ 32 w 207"/>
                <a:gd name="T19" fmla="*/ 42 h 240"/>
                <a:gd name="T20" fmla="*/ 32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5" y="240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14224000" y="-503238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auto">
            <a:xfrm>
              <a:off x="14652625" y="-503238"/>
              <a:ext cx="252413" cy="381000"/>
            </a:xfrm>
            <a:custGeom>
              <a:avLst/>
              <a:gdLst>
                <a:gd name="T0" fmla="*/ 0 w 159"/>
                <a:gd name="T1" fmla="*/ 0 h 240"/>
                <a:gd name="T2" fmla="*/ 154 w 159"/>
                <a:gd name="T3" fmla="*/ 0 h 240"/>
                <a:gd name="T4" fmla="*/ 154 w 159"/>
                <a:gd name="T5" fmla="*/ 30 h 240"/>
                <a:gd name="T6" fmla="*/ 31 w 159"/>
                <a:gd name="T7" fmla="*/ 30 h 240"/>
                <a:gd name="T8" fmla="*/ 31 w 159"/>
                <a:gd name="T9" fmla="*/ 102 h 240"/>
                <a:gd name="T10" fmla="*/ 145 w 159"/>
                <a:gd name="T11" fmla="*/ 102 h 240"/>
                <a:gd name="T12" fmla="*/ 145 w 159"/>
                <a:gd name="T13" fmla="*/ 133 h 240"/>
                <a:gd name="T14" fmla="*/ 31 w 159"/>
                <a:gd name="T15" fmla="*/ 133 h 240"/>
                <a:gd name="T16" fmla="*/ 31 w 159"/>
                <a:gd name="T17" fmla="*/ 209 h 240"/>
                <a:gd name="T18" fmla="*/ 159 w 159"/>
                <a:gd name="T19" fmla="*/ 209 h 240"/>
                <a:gd name="T20" fmla="*/ 159 w 159"/>
                <a:gd name="T21" fmla="*/ 240 h 240"/>
                <a:gd name="T22" fmla="*/ 0 w 159"/>
                <a:gd name="T23" fmla="*/ 240 h 240"/>
                <a:gd name="T24" fmla="*/ 0 w 159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40">
                  <a:moveTo>
                    <a:pt x="0" y="0"/>
                  </a:moveTo>
                  <a:lnTo>
                    <a:pt x="154" y="0"/>
                  </a:lnTo>
                  <a:lnTo>
                    <a:pt x="154" y="30"/>
                  </a:lnTo>
                  <a:lnTo>
                    <a:pt x="31" y="30"/>
                  </a:lnTo>
                  <a:lnTo>
                    <a:pt x="31" y="102"/>
                  </a:lnTo>
                  <a:lnTo>
                    <a:pt x="145" y="102"/>
                  </a:lnTo>
                  <a:lnTo>
                    <a:pt x="145" y="133"/>
                  </a:lnTo>
                  <a:lnTo>
                    <a:pt x="31" y="133"/>
                  </a:lnTo>
                  <a:lnTo>
                    <a:pt x="31" y="209"/>
                  </a:lnTo>
                  <a:lnTo>
                    <a:pt x="159" y="209"/>
                  </a:lnTo>
                  <a:lnTo>
                    <a:pt x="159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14955838" y="-511175"/>
              <a:ext cx="336550" cy="395288"/>
            </a:xfrm>
            <a:custGeom>
              <a:avLst/>
              <a:gdLst>
                <a:gd name="T0" fmla="*/ 123 w 212"/>
                <a:gd name="T1" fmla="*/ 0 h 249"/>
                <a:gd name="T2" fmla="*/ 156 w 212"/>
                <a:gd name="T3" fmla="*/ 2 h 249"/>
                <a:gd name="T4" fmla="*/ 184 w 212"/>
                <a:gd name="T5" fmla="*/ 16 h 249"/>
                <a:gd name="T6" fmla="*/ 207 w 212"/>
                <a:gd name="T7" fmla="*/ 37 h 249"/>
                <a:gd name="T8" fmla="*/ 179 w 212"/>
                <a:gd name="T9" fmla="*/ 56 h 249"/>
                <a:gd name="T10" fmla="*/ 165 w 212"/>
                <a:gd name="T11" fmla="*/ 42 h 249"/>
                <a:gd name="T12" fmla="*/ 144 w 212"/>
                <a:gd name="T13" fmla="*/ 33 h 249"/>
                <a:gd name="T14" fmla="*/ 123 w 212"/>
                <a:gd name="T15" fmla="*/ 30 h 249"/>
                <a:gd name="T16" fmla="*/ 93 w 212"/>
                <a:gd name="T17" fmla="*/ 35 h 249"/>
                <a:gd name="T18" fmla="*/ 68 w 212"/>
                <a:gd name="T19" fmla="*/ 49 h 249"/>
                <a:gd name="T20" fmla="*/ 49 w 212"/>
                <a:gd name="T21" fmla="*/ 70 h 249"/>
                <a:gd name="T22" fmla="*/ 37 w 212"/>
                <a:gd name="T23" fmla="*/ 96 h 249"/>
                <a:gd name="T24" fmla="*/ 33 w 212"/>
                <a:gd name="T25" fmla="*/ 126 h 249"/>
                <a:gd name="T26" fmla="*/ 37 w 212"/>
                <a:gd name="T27" fmla="*/ 156 h 249"/>
                <a:gd name="T28" fmla="*/ 49 w 212"/>
                <a:gd name="T29" fmla="*/ 182 h 249"/>
                <a:gd name="T30" fmla="*/ 68 w 212"/>
                <a:gd name="T31" fmla="*/ 200 h 249"/>
                <a:gd name="T32" fmla="*/ 93 w 212"/>
                <a:gd name="T33" fmla="*/ 214 h 249"/>
                <a:gd name="T34" fmla="*/ 123 w 212"/>
                <a:gd name="T35" fmla="*/ 219 h 249"/>
                <a:gd name="T36" fmla="*/ 147 w 212"/>
                <a:gd name="T37" fmla="*/ 217 h 249"/>
                <a:gd name="T38" fmla="*/ 168 w 212"/>
                <a:gd name="T39" fmla="*/ 205 h 249"/>
                <a:gd name="T40" fmla="*/ 184 w 212"/>
                <a:gd name="T41" fmla="*/ 189 h 249"/>
                <a:gd name="T42" fmla="*/ 212 w 212"/>
                <a:gd name="T43" fmla="*/ 207 h 249"/>
                <a:gd name="T44" fmla="*/ 205 w 212"/>
                <a:gd name="T45" fmla="*/ 217 h 249"/>
                <a:gd name="T46" fmla="*/ 193 w 212"/>
                <a:gd name="T47" fmla="*/ 228 h 249"/>
                <a:gd name="T48" fmla="*/ 175 w 212"/>
                <a:gd name="T49" fmla="*/ 238 h 249"/>
                <a:gd name="T50" fmla="*/ 151 w 212"/>
                <a:gd name="T51" fmla="*/ 247 h 249"/>
                <a:gd name="T52" fmla="*/ 121 w 212"/>
                <a:gd name="T53" fmla="*/ 249 h 249"/>
                <a:gd name="T54" fmla="*/ 86 w 212"/>
                <a:gd name="T55" fmla="*/ 245 h 249"/>
                <a:gd name="T56" fmla="*/ 56 w 212"/>
                <a:gd name="T57" fmla="*/ 231 h 249"/>
                <a:gd name="T58" fmla="*/ 33 w 212"/>
                <a:gd name="T59" fmla="*/ 212 h 249"/>
                <a:gd name="T60" fmla="*/ 14 w 212"/>
                <a:gd name="T61" fmla="*/ 186 h 249"/>
                <a:gd name="T62" fmla="*/ 2 w 212"/>
                <a:gd name="T63" fmla="*/ 156 h 249"/>
                <a:gd name="T64" fmla="*/ 0 w 212"/>
                <a:gd name="T65" fmla="*/ 126 h 249"/>
                <a:gd name="T66" fmla="*/ 5 w 212"/>
                <a:gd name="T67" fmla="*/ 84 h 249"/>
                <a:gd name="T68" fmla="*/ 21 w 212"/>
                <a:gd name="T69" fmla="*/ 49 h 249"/>
                <a:gd name="T70" fmla="*/ 49 w 212"/>
                <a:gd name="T71" fmla="*/ 23 h 249"/>
                <a:gd name="T72" fmla="*/ 82 w 212"/>
                <a:gd name="T73" fmla="*/ 5 h 249"/>
                <a:gd name="T74" fmla="*/ 123 w 212"/>
                <a:gd name="T7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2" h="249">
                  <a:moveTo>
                    <a:pt x="123" y="0"/>
                  </a:moveTo>
                  <a:lnTo>
                    <a:pt x="156" y="2"/>
                  </a:lnTo>
                  <a:lnTo>
                    <a:pt x="184" y="16"/>
                  </a:lnTo>
                  <a:lnTo>
                    <a:pt x="207" y="37"/>
                  </a:lnTo>
                  <a:lnTo>
                    <a:pt x="179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0"/>
                  </a:lnTo>
                  <a:lnTo>
                    <a:pt x="93" y="35"/>
                  </a:lnTo>
                  <a:lnTo>
                    <a:pt x="68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3" y="126"/>
                  </a:lnTo>
                  <a:lnTo>
                    <a:pt x="37" y="156"/>
                  </a:lnTo>
                  <a:lnTo>
                    <a:pt x="49" y="182"/>
                  </a:lnTo>
                  <a:lnTo>
                    <a:pt x="68" y="200"/>
                  </a:lnTo>
                  <a:lnTo>
                    <a:pt x="93" y="214"/>
                  </a:lnTo>
                  <a:lnTo>
                    <a:pt x="123" y="219"/>
                  </a:lnTo>
                  <a:lnTo>
                    <a:pt x="147" y="217"/>
                  </a:lnTo>
                  <a:lnTo>
                    <a:pt x="168" y="205"/>
                  </a:lnTo>
                  <a:lnTo>
                    <a:pt x="184" y="189"/>
                  </a:lnTo>
                  <a:lnTo>
                    <a:pt x="212" y="207"/>
                  </a:lnTo>
                  <a:lnTo>
                    <a:pt x="205" y="217"/>
                  </a:lnTo>
                  <a:lnTo>
                    <a:pt x="193" y="228"/>
                  </a:lnTo>
                  <a:lnTo>
                    <a:pt x="175" y="238"/>
                  </a:lnTo>
                  <a:lnTo>
                    <a:pt x="151" y="247"/>
                  </a:lnTo>
                  <a:lnTo>
                    <a:pt x="121" y="249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3" y="212"/>
                  </a:lnTo>
                  <a:lnTo>
                    <a:pt x="14" y="186"/>
                  </a:lnTo>
                  <a:lnTo>
                    <a:pt x="2" y="156"/>
                  </a:lnTo>
                  <a:lnTo>
                    <a:pt x="0" y="126"/>
                  </a:lnTo>
                  <a:lnTo>
                    <a:pt x="5" y="84"/>
                  </a:lnTo>
                  <a:lnTo>
                    <a:pt x="21" y="49"/>
                  </a:lnTo>
                  <a:lnTo>
                    <a:pt x="49" y="23"/>
                  </a:lnTo>
                  <a:lnTo>
                    <a:pt x="82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 userDrawn="1"/>
          </p:nvSpPr>
          <p:spPr bwMode="auto">
            <a:xfrm>
              <a:off x="15311438" y="-503238"/>
              <a:ext cx="295275" cy="381000"/>
            </a:xfrm>
            <a:custGeom>
              <a:avLst/>
              <a:gdLst>
                <a:gd name="T0" fmla="*/ 0 w 186"/>
                <a:gd name="T1" fmla="*/ 0 h 240"/>
                <a:gd name="T2" fmla="*/ 186 w 186"/>
                <a:gd name="T3" fmla="*/ 0 h 240"/>
                <a:gd name="T4" fmla="*/ 186 w 186"/>
                <a:gd name="T5" fmla="*/ 30 h 240"/>
                <a:gd name="T6" fmla="*/ 109 w 186"/>
                <a:gd name="T7" fmla="*/ 30 h 240"/>
                <a:gd name="T8" fmla="*/ 109 w 186"/>
                <a:gd name="T9" fmla="*/ 240 h 240"/>
                <a:gd name="T10" fmla="*/ 76 w 186"/>
                <a:gd name="T11" fmla="*/ 240 h 240"/>
                <a:gd name="T12" fmla="*/ 76 w 186"/>
                <a:gd name="T13" fmla="*/ 30 h 240"/>
                <a:gd name="T14" fmla="*/ 0 w 186"/>
                <a:gd name="T15" fmla="*/ 30 h 240"/>
                <a:gd name="T16" fmla="*/ 0 w 186"/>
                <a:gd name="T1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0">
                  <a:moveTo>
                    <a:pt x="0" y="0"/>
                  </a:moveTo>
                  <a:lnTo>
                    <a:pt x="186" y="0"/>
                  </a:lnTo>
                  <a:lnTo>
                    <a:pt x="186" y="30"/>
                  </a:lnTo>
                  <a:lnTo>
                    <a:pt x="109" y="30"/>
                  </a:lnTo>
                  <a:lnTo>
                    <a:pt x="109" y="240"/>
                  </a:lnTo>
                  <a:lnTo>
                    <a:pt x="76" y="240"/>
                  </a:lnTo>
                  <a:lnTo>
                    <a:pt x="7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7"/>
            <p:cNvSpPr>
              <a:spLocks noChangeArrowheads="1"/>
            </p:cNvSpPr>
            <p:nvPr userDrawn="1"/>
          </p:nvSpPr>
          <p:spPr bwMode="auto">
            <a:xfrm>
              <a:off x="15662275" y="-503238"/>
              <a:ext cx="50800" cy="3810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15776575" y="-511175"/>
              <a:ext cx="395288" cy="395288"/>
            </a:xfrm>
            <a:custGeom>
              <a:avLst/>
              <a:gdLst>
                <a:gd name="T0" fmla="*/ 125 w 249"/>
                <a:gd name="T1" fmla="*/ 30 h 249"/>
                <a:gd name="T2" fmla="*/ 95 w 249"/>
                <a:gd name="T3" fmla="*/ 35 h 249"/>
                <a:gd name="T4" fmla="*/ 70 w 249"/>
                <a:gd name="T5" fmla="*/ 49 h 249"/>
                <a:gd name="T6" fmla="*/ 51 w 249"/>
                <a:gd name="T7" fmla="*/ 68 h 249"/>
                <a:gd name="T8" fmla="*/ 39 w 249"/>
                <a:gd name="T9" fmla="*/ 96 h 249"/>
                <a:gd name="T10" fmla="*/ 35 w 249"/>
                <a:gd name="T11" fmla="*/ 124 h 249"/>
                <a:gd name="T12" fmla="*/ 39 w 249"/>
                <a:gd name="T13" fmla="*/ 154 h 249"/>
                <a:gd name="T14" fmla="*/ 51 w 249"/>
                <a:gd name="T15" fmla="*/ 182 h 249"/>
                <a:gd name="T16" fmla="*/ 70 w 249"/>
                <a:gd name="T17" fmla="*/ 200 h 249"/>
                <a:gd name="T18" fmla="*/ 95 w 249"/>
                <a:gd name="T19" fmla="*/ 214 h 249"/>
                <a:gd name="T20" fmla="*/ 125 w 249"/>
                <a:gd name="T21" fmla="*/ 219 h 249"/>
                <a:gd name="T22" fmla="*/ 156 w 249"/>
                <a:gd name="T23" fmla="*/ 214 h 249"/>
                <a:gd name="T24" fmla="*/ 179 w 249"/>
                <a:gd name="T25" fmla="*/ 200 h 249"/>
                <a:gd name="T26" fmla="*/ 198 w 249"/>
                <a:gd name="T27" fmla="*/ 182 h 249"/>
                <a:gd name="T28" fmla="*/ 212 w 249"/>
                <a:gd name="T29" fmla="*/ 154 h 249"/>
                <a:gd name="T30" fmla="*/ 214 w 249"/>
                <a:gd name="T31" fmla="*/ 124 h 249"/>
                <a:gd name="T32" fmla="*/ 212 w 249"/>
                <a:gd name="T33" fmla="*/ 96 h 249"/>
                <a:gd name="T34" fmla="*/ 198 w 249"/>
                <a:gd name="T35" fmla="*/ 68 h 249"/>
                <a:gd name="T36" fmla="*/ 179 w 249"/>
                <a:gd name="T37" fmla="*/ 49 h 249"/>
                <a:gd name="T38" fmla="*/ 156 w 249"/>
                <a:gd name="T39" fmla="*/ 35 h 249"/>
                <a:gd name="T40" fmla="*/ 125 w 249"/>
                <a:gd name="T41" fmla="*/ 30 h 249"/>
                <a:gd name="T42" fmla="*/ 125 w 249"/>
                <a:gd name="T43" fmla="*/ 0 h 249"/>
                <a:gd name="T44" fmla="*/ 165 w 249"/>
                <a:gd name="T45" fmla="*/ 5 h 249"/>
                <a:gd name="T46" fmla="*/ 200 w 249"/>
                <a:gd name="T47" fmla="*/ 23 h 249"/>
                <a:gd name="T48" fmla="*/ 226 w 249"/>
                <a:gd name="T49" fmla="*/ 49 h 249"/>
                <a:gd name="T50" fmla="*/ 244 w 249"/>
                <a:gd name="T51" fmla="*/ 84 h 249"/>
                <a:gd name="T52" fmla="*/ 249 w 249"/>
                <a:gd name="T53" fmla="*/ 124 h 249"/>
                <a:gd name="T54" fmla="*/ 244 w 249"/>
                <a:gd name="T55" fmla="*/ 165 h 249"/>
                <a:gd name="T56" fmla="*/ 226 w 249"/>
                <a:gd name="T57" fmla="*/ 200 h 249"/>
                <a:gd name="T58" fmla="*/ 200 w 249"/>
                <a:gd name="T59" fmla="*/ 226 h 249"/>
                <a:gd name="T60" fmla="*/ 165 w 249"/>
                <a:gd name="T61" fmla="*/ 245 h 249"/>
                <a:gd name="T62" fmla="*/ 125 w 249"/>
                <a:gd name="T63" fmla="*/ 249 h 249"/>
                <a:gd name="T64" fmla="*/ 84 w 249"/>
                <a:gd name="T65" fmla="*/ 245 h 249"/>
                <a:gd name="T66" fmla="*/ 49 w 249"/>
                <a:gd name="T67" fmla="*/ 226 h 249"/>
                <a:gd name="T68" fmla="*/ 23 w 249"/>
                <a:gd name="T69" fmla="*/ 200 h 249"/>
                <a:gd name="T70" fmla="*/ 7 w 249"/>
                <a:gd name="T71" fmla="*/ 165 h 249"/>
                <a:gd name="T72" fmla="*/ 0 w 249"/>
                <a:gd name="T73" fmla="*/ 124 h 249"/>
                <a:gd name="T74" fmla="*/ 7 w 249"/>
                <a:gd name="T75" fmla="*/ 84 h 249"/>
                <a:gd name="T76" fmla="*/ 23 w 249"/>
                <a:gd name="T77" fmla="*/ 49 h 249"/>
                <a:gd name="T78" fmla="*/ 49 w 249"/>
                <a:gd name="T79" fmla="*/ 23 h 249"/>
                <a:gd name="T80" fmla="*/ 84 w 249"/>
                <a:gd name="T81" fmla="*/ 5 h 249"/>
                <a:gd name="T82" fmla="*/ 125 w 249"/>
                <a:gd name="T8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49">
                  <a:moveTo>
                    <a:pt x="125" y="30"/>
                  </a:moveTo>
                  <a:lnTo>
                    <a:pt x="95" y="35"/>
                  </a:lnTo>
                  <a:lnTo>
                    <a:pt x="70" y="49"/>
                  </a:lnTo>
                  <a:lnTo>
                    <a:pt x="51" y="68"/>
                  </a:lnTo>
                  <a:lnTo>
                    <a:pt x="39" y="96"/>
                  </a:lnTo>
                  <a:lnTo>
                    <a:pt x="35" y="124"/>
                  </a:lnTo>
                  <a:lnTo>
                    <a:pt x="39" y="154"/>
                  </a:lnTo>
                  <a:lnTo>
                    <a:pt x="51" y="182"/>
                  </a:lnTo>
                  <a:lnTo>
                    <a:pt x="70" y="200"/>
                  </a:lnTo>
                  <a:lnTo>
                    <a:pt x="95" y="214"/>
                  </a:lnTo>
                  <a:lnTo>
                    <a:pt x="125" y="219"/>
                  </a:lnTo>
                  <a:lnTo>
                    <a:pt x="156" y="214"/>
                  </a:lnTo>
                  <a:lnTo>
                    <a:pt x="179" y="200"/>
                  </a:lnTo>
                  <a:lnTo>
                    <a:pt x="198" y="182"/>
                  </a:lnTo>
                  <a:lnTo>
                    <a:pt x="212" y="154"/>
                  </a:lnTo>
                  <a:lnTo>
                    <a:pt x="214" y="124"/>
                  </a:lnTo>
                  <a:lnTo>
                    <a:pt x="212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6" y="35"/>
                  </a:lnTo>
                  <a:lnTo>
                    <a:pt x="125" y="30"/>
                  </a:lnTo>
                  <a:close/>
                  <a:moveTo>
                    <a:pt x="125" y="0"/>
                  </a:moveTo>
                  <a:lnTo>
                    <a:pt x="165" y="5"/>
                  </a:lnTo>
                  <a:lnTo>
                    <a:pt x="200" y="23"/>
                  </a:lnTo>
                  <a:lnTo>
                    <a:pt x="226" y="49"/>
                  </a:lnTo>
                  <a:lnTo>
                    <a:pt x="244" y="84"/>
                  </a:lnTo>
                  <a:lnTo>
                    <a:pt x="249" y="124"/>
                  </a:lnTo>
                  <a:lnTo>
                    <a:pt x="244" y="165"/>
                  </a:lnTo>
                  <a:lnTo>
                    <a:pt x="226" y="200"/>
                  </a:lnTo>
                  <a:lnTo>
                    <a:pt x="200" y="226"/>
                  </a:lnTo>
                  <a:lnTo>
                    <a:pt x="165" y="245"/>
                  </a:lnTo>
                  <a:lnTo>
                    <a:pt x="125" y="249"/>
                  </a:lnTo>
                  <a:lnTo>
                    <a:pt x="84" y="245"/>
                  </a:lnTo>
                  <a:lnTo>
                    <a:pt x="49" y="226"/>
                  </a:lnTo>
                  <a:lnTo>
                    <a:pt x="23" y="200"/>
                  </a:lnTo>
                  <a:lnTo>
                    <a:pt x="7" y="165"/>
                  </a:lnTo>
                  <a:lnTo>
                    <a:pt x="0" y="124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9" y="23"/>
                  </a:lnTo>
                  <a:lnTo>
                    <a:pt x="84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/>
            </p:cNvSpPr>
            <p:nvPr userDrawn="1"/>
          </p:nvSpPr>
          <p:spPr bwMode="auto">
            <a:xfrm>
              <a:off x="16244888" y="-503238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16640175" y="-511175"/>
              <a:ext cx="252413" cy="395288"/>
            </a:xfrm>
            <a:custGeom>
              <a:avLst/>
              <a:gdLst>
                <a:gd name="T0" fmla="*/ 89 w 159"/>
                <a:gd name="T1" fmla="*/ 0 h 249"/>
                <a:gd name="T2" fmla="*/ 114 w 159"/>
                <a:gd name="T3" fmla="*/ 2 h 249"/>
                <a:gd name="T4" fmla="*/ 138 w 159"/>
                <a:gd name="T5" fmla="*/ 9 h 249"/>
                <a:gd name="T6" fmla="*/ 156 w 159"/>
                <a:gd name="T7" fmla="*/ 26 h 249"/>
                <a:gd name="T8" fmla="*/ 131 w 159"/>
                <a:gd name="T9" fmla="*/ 51 h 249"/>
                <a:gd name="T10" fmla="*/ 114 w 159"/>
                <a:gd name="T11" fmla="*/ 35 h 249"/>
                <a:gd name="T12" fmla="*/ 89 w 159"/>
                <a:gd name="T13" fmla="*/ 30 h 249"/>
                <a:gd name="T14" fmla="*/ 66 w 159"/>
                <a:gd name="T15" fmla="*/ 33 h 249"/>
                <a:gd name="T16" fmla="*/ 52 w 159"/>
                <a:gd name="T17" fmla="*/ 42 h 249"/>
                <a:gd name="T18" fmla="*/ 45 w 159"/>
                <a:gd name="T19" fmla="*/ 54 h 249"/>
                <a:gd name="T20" fmla="*/ 42 w 159"/>
                <a:gd name="T21" fmla="*/ 65 h 249"/>
                <a:gd name="T22" fmla="*/ 47 w 159"/>
                <a:gd name="T23" fmla="*/ 84 h 249"/>
                <a:gd name="T24" fmla="*/ 56 w 159"/>
                <a:gd name="T25" fmla="*/ 93 h 249"/>
                <a:gd name="T26" fmla="*/ 73 w 159"/>
                <a:gd name="T27" fmla="*/ 103 h 249"/>
                <a:gd name="T28" fmla="*/ 91 w 159"/>
                <a:gd name="T29" fmla="*/ 110 h 249"/>
                <a:gd name="T30" fmla="*/ 110 w 159"/>
                <a:gd name="T31" fmla="*/ 114 h 249"/>
                <a:gd name="T32" fmla="*/ 128 w 159"/>
                <a:gd name="T33" fmla="*/ 124 h 249"/>
                <a:gd name="T34" fmla="*/ 145 w 159"/>
                <a:gd name="T35" fmla="*/ 135 h 249"/>
                <a:gd name="T36" fmla="*/ 156 w 159"/>
                <a:gd name="T37" fmla="*/ 151 h 249"/>
                <a:gd name="T38" fmla="*/ 159 w 159"/>
                <a:gd name="T39" fmla="*/ 177 h 249"/>
                <a:gd name="T40" fmla="*/ 156 w 159"/>
                <a:gd name="T41" fmla="*/ 203 h 249"/>
                <a:gd name="T42" fmla="*/ 145 w 159"/>
                <a:gd name="T43" fmla="*/ 221 h 249"/>
                <a:gd name="T44" fmla="*/ 126 w 159"/>
                <a:gd name="T45" fmla="*/ 238 h 249"/>
                <a:gd name="T46" fmla="*/ 103 w 159"/>
                <a:gd name="T47" fmla="*/ 247 h 249"/>
                <a:gd name="T48" fmla="*/ 77 w 159"/>
                <a:gd name="T49" fmla="*/ 249 h 249"/>
                <a:gd name="T50" fmla="*/ 47 w 159"/>
                <a:gd name="T51" fmla="*/ 247 h 249"/>
                <a:gd name="T52" fmla="*/ 21 w 159"/>
                <a:gd name="T53" fmla="*/ 235 h 249"/>
                <a:gd name="T54" fmla="*/ 0 w 159"/>
                <a:gd name="T55" fmla="*/ 217 h 249"/>
                <a:gd name="T56" fmla="*/ 26 w 159"/>
                <a:gd name="T57" fmla="*/ 193 h 249"/>
                <a:gd name="T58" fmla="*/ 40 w 159"/>
                <a:gd name="T59" fmla="*/ 210 h 249"/>
                <a:gd name="T60" fmla="*/ 59 w 159"/>
                <a:gd name="T61" fmla="*/ 217 h 249"/>
                <a:gd name="T62" fmla="*/ 77 w 159"/>
                <a:gd name="T63" fmla="*/ 219 h 249"/>
                <a:gd name="T64" fmla="*/ 93 w 159"/>
                <a:gd name="T65" fmla="*/ 217 h 249"/>
                <a:gd name="T66" fmla="*/ 110 w 159"/>
                <a:gd name="T67" fmla="*/ 210 h 249"/>
                <a:gd name="T68" fmla="*/ 121 w 159"/>
                <a:gd name="T69" fmla="*/ 198 h 249"/>
                <a:gd name="T70" fmla="*/ 126 w 159"/>
                <a:gd name="T71" fmla="*/ 179 h 249"/>
                <a:gd name="T72" fmla="*/ 121 w 159"/>
                <a:gd name="T73" fmla="*/ 165 h 249"/>
                <a:gd name="T74" fmla="*/ 110 w 159"/>
                <a:gd name="T75" fmla="*/ 154 h 249"/>
                <a:gd name="T76" fmla="*/ 96 w 159"/>
                <a:gd name="T77" fmla="*/ 147 h 249"/>
                <a:gd name="T78" fmla="*/ 77 w 159"/>
                <a:gd name="T79" fmla="*/ 140 h 249"/>
                <a:gd name="T80" fmla="*/ 56 w 159"/>
                <a:gd name="T81" fmla="*/ 133 h 249"/>
                <a:gd name="T82" fmla="*/ 38 w 159"/>
                <a:gd name="T83" fmla="*/ 126 h 249"/>
                <a:gd name="T84" fmla="*/ 21 w 159"/>
                <a:gd name="T85" fmla="*/ 112 h 249"/>
                <a:gd name="T86" fmla="*/ 12 w 159"/>
                <a:gd name="T87" fmla="*/ 93 h 249"/>
                <a:gd name="T88" fmla="*/ 7 w 159"/>
                <a:gd name="T89" fmla="*/ 65 h 249"/>
                <a:gd name="T90" fmla="*/ 10 w 159"/>
                <a:gd name="T91" fmla="*/ 49 h 249"/>
                <a:gd name="T92" fmla="*/ 19 w 159"/>
                <a:gd name="T93" fmla="*/ 30 h 249"/>
                <a:gd name="T94" fmla="*/ 35 w 159"/>
                <a:gd name="T95" fmla="*/ 14 h 249"/>
                <a:gd name="T96" fmla="*/ 59 w 159"/>
                <a:gd name="T97" fmla="*/ 2 h 249"/>
                <a:gd name="T98" fmla="*/ 89 w 159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9" h="249">
                  <a:moveTo>
                    <a:pt x="89" y="0"/>
                  </a:moveTo>
                  <a:lnTo>
                    <a:pt x="114" y="2"/>
                  </a:lnTo>
                  <a:lnTo>
                    <a:pt x="138" y="9"/>
                  </a:lnTo>
                  <a:lnTo>
                    <a:pt x="156" y="26"/>
                  </a:lnTo>
                  <a:lnTo>
                    <a:pt x="131" y="51"/>
                  </a:lnTo>
                  <a:lnTo>
                    <a:pt x="114" y="35"/>
                  </a:lnTo>
                  <a:lnTo>
                    <a:pt x="89" y="30"/>
                  </a:lnTo>
                  <a:lnTo>
                    <a:pt x="66" y="33"/>
                  </a:lnTo>
                  <a:lnTo>
                    <a:pt x="52" y="42"/>
                  </a:lnTo>
                  <a:lnTo>
                    <a:pt x="45" y="54"/>
                  </a:lnTo>
                  <a:lnTo>
                    <a:pt x="42" y="65"/>
                  </a:lnTo>
                  <a:lnTo>
                    <a:pt x="47" y="84"/>
                  </a:lnTo>
                  <a:lnTo>
                    <a:pt x="56" y="93"/>
                  </a:lnTo>
                  <a:lnTo>
                    <a:pt x="73" y="103"/>
                  </a:lnTo>
                  <a:lnTo>
                    <a:pt x="91" y="110"/>
                  </a:lnTo>
                  <a:lnTo>
                    <a:pt x="110" y="114"/>
                  </a:lnTo>
                  <a:lnTo>
                    <a:pt x="128" y="124"/>
                  </a:lnTo>
                  <a:lnTo>
                    <a:pt x="145" y="135"/>
                  </a:lnTo>
                  <a:lnTo>
                    <a:pt x="156" y="151"/>
                  </a:lnTo>
                  <a:lnTo>
                    <a:pt x="159" y="177"/>
                  </a:lnTo>
                  <a:lnTo>
                    <a:pt x="156" y="203"/>
                  </a:lnTo>
                  <a:lnTo>
                    <a:pt x="145" y="221"/>
                  </a:lnTo>
                  <a:lnTo>
                    <a:pt x="126" y="238"/>
                  </a:lnTo>
                  <a:lnTo>
                    <a:pt x="103" y="247"/>
                  </a:lnTo>
                  <a:lnTo>
                    <a:pt x="77" y="249"/>
                  </a:lnTo>
                  <a:lnTo>
                    <a:pt x="47" y="247"/>
                  </a:lnTo>
                  <a:lnTo>
                    <a:pt x="21" y="235"/>
                  </a:lnTo>
                  <a:lnTo>
                    <a:pt x="0" y="217"/>
                  </a:lnTo>
                  <a:lnTo>
                    <a:pt x="26" y="193"/>
                  </a:lnTo>
                  <a:lnTo>
                    <a:pt x="40" y="210"/>
                  </a:lnTo>
                  <a:lnTo>
                    <a:pt x="59" y="217"/>
                  </a:lnTo>
                  <a:lnTo>
                    <a:pt x="77" y="219"/>
                  </a:lnTo>
                  <a:lnTo>
                    <a:pt x="93" y="217"/>
                  </a:lnTo>
                  <a:lnTo>
                    <a:pt x="110" y="210"/>
                  </a:lnTo>
                  <a:lnTo>
                    <a:pt x="121" y="198"/>
                  </a:lnTo>
                  <a:lnTo>
                    <a:pt x="126" y="179"/>
                  </a:lnTo>
                  <a:lnTo>
                    <a:pt x="121" y="165"/>
                  </a:lnTo>
                  <a:lnTo>
                    <a:pt x="110" y="154"/>
                  </a:lnTo>
                  <a:lnTo>
                    <a:pt x="96" y="147"/>
                  </a:lnTo>
                  <a:lnTo>
                    <a:pt x="77" y="140"/>
                  </a:lnTo>
                  <a:lnTo>
                    <a:pt x="56" y="133"/>
                  </a:lnTo>
                  <a:lnTo>
                    <a:pt x="38" y="126"/>
                  </a:lnTo>
                  <a:lnTo>
                    <a:pt x="21" y="112"/>
                  </a:lnTo>
                  <a:lnTo>
                    <a:pt x="12" y="93"/>
                  </a:lnTo>
                  <a:lnTo>
                    <a:pt x="7" y="65"/>
                  </a:lnTo>
                  <a:lnTo>
                    <a:pt x="10" y="49"/>
                  </a:lnTo>
                  <a:lnTo>
                    <a:pt x="19" y="30"/>
                  </a:lnTo>
                  <a:lnTo>
                    <a:pt x="35" y="14"/>
                  </a:lnTo>
                  <a:lnTo>
                    <a:pt x="59" y="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/>
            </p:cNvSpPr>
            <p:nvPr userDrawn="1"/>
          </p:nvSpPr>
          <p:spPr bwMode="auto">
            <a:xfrm>
              <a:off x="10836275" y="3175"/>
              <a:ext cx="239713" cy="381000"/>
            </a:xfrm>
            <a:custGeom>
              <a:avLst/>
              <a:gdLst>
                <a:gd name="T0" fmla="*/ 0 w 151"/>
                <a:gd name="T1" fmla="*/ 0 h 240"/>
                <a:gd name="T2" fmla="*/ 151 w 151"/>
                <a:gd name="T3" fmla="*/ 0 h 240"/>
                <a:gd name="T4" fmla="*/ 151 w 151"/>
                <a:gd name="T5" fmla="*/ 30 h 240"/>
                <a:gd name="T6" fmla="*/ 33 w 151"/>
                <a:gd name="T7" fmla="*/ 30 h 240"/>
                <a:gd name="T8" fmla="*/ 33 w 151"/>
                <a:gd name="T9" fmla="*/ 105 h 240"/>
                <a:gd name="T10" fmla="*/ 142 w 151"/>
                <a:gd name="T11" fmla="*/ 105 h 240"/>
                <a:gd name="T12" fmla="*/ 142 w 151"/>
                <a:gd name="T13" fmla="*/ 135 h 240"/>
                <a:gd name="T14" fmla="*/ 33 w 151"/>
                <a:gd name="T15" fmla="*/ 135 h 240"/>
                <a:gd name="T16" fmla="*/ 33 w 151"/>
                <a:gd name="T17" fmla="*/ 240 h 240"/>
                <a:gd name="T18" fmla="*/ 0 w 151"/>
                <a:gd name="T19" fmla="*/ 240 h 240"/>
                <a:gd name="T20" fmla="*/ 0 w 151"/>
                <a:gd name="T2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240">
                  <a:moveTo>
                    <a:pt x="0" y="0"/>
                  </a:moveTo>
                  <a:lnTo>
                    <a:pt x="151" y="0"/>
                  </a:lnTo>
                  <a:lnTo>
                    <a:pt x="151" y="30"/>
                  </a:lnTo>
                  <a:lnTo>
                    <a:pt x="33" y="30"/>
                  </a:lnTo>
                  <a:lnTo>
                    <a:pt x="33" y="105"/>
                  </a:lnTo>
                  <a:lnTo>
                    <a:pt x="142" y="105"/>
                  </a:lnTo>
                  <a:lnTo>
                    <a:pt x="142" y="135"/>
                  </a:lnTo>
                  <a:lnTo>
                    <a:pt x="33" y="135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11114088" y="-7938"/>
              <a:ext cx="395288" cy="400050"/>
            </a:xfrm>
            <a:custGeom>
              <a:avLst/>
              <a:gdLst>
                <a:gd name="T0" fmla="*/ 125 w 249"/>
                <a:gd name="T1" fmla="*/ 33 h 252"/>
                <a:gd name="T2" fmla="*/ 95 w 249"/>
                <a:gd name="T3" fmla="*/ 37 h 252"/>
                <a:gd name="T4" fmla="*/ 70 w 249"/>
                <a:gd name="T5" fmla="*/ 49 h 252"/>
                <a:gd name="T6" fmla="*/ 51 w 249"/>
                <a:gd name="T7" fmla="*/ 70 h 252"/>
                <a:gd name="T8" fmla="*/ 39 w 249"/>
                <a:gd name="T9" fmla="*/ 98 h 252"/>
                <a:gd name="T10" fmla="*/ 35 w 249"/>
                <a:gd name="T11" fmla="*/ 126 h 252"/>
                <a:gd name="T12" fmla="*/ 39 w 249"/>
                <a:gd name="T13" fmla="*/ 156 h 252"/>
                <a:gd name="T14" fmla="*/ 51 w 249"/>
                <a:gd name="T15" fmla="*/ 182 h 252"/>
                <a:gd name="T16" fmla="*/ 70 w 249"/>
                <a:gd name="T17" fmla="*/ 203 h 252"/>
                <a:gd name="T18" fmla="*/ 95 w 249"/>
                <a:gd name="T19" fmla="*/ 217 h 252"/>
                <a:gd name="T20" fmla="*/ 125 w 249"/>
                <a:gd name="T21" fmla="*/ 221 h 252"/>
                <a:gd name="T22" fmla="*/ 156 w 249"/>
                <a:gd name="T23" fmla="*/ 217 h 252"/>
                <a:gd name="T24" fmla="*/ 179 w 249"/>
                <a:gd name="T25" fmla="*/ 203 h 252"/>
                <a:gd name="T26" fmla="*/ 200 w 249"/>
                <a:gd name="T27" fmla="*/ 182 h 252"/>
                <a:gd name="T28" fmla="*/ 212 w 249"/>
                <a:gd name="T29" fmla="*/ 156 h 252"/>
                <a:gd name="T30" fmla="*/ 214 w 249"/>
                <a:gd name="T31" fmla="*/ 126 h 252"/>
                <a:gd name="T32" fmla="*/ 212 w 249"/>
                <a:gd name="T33" fmla="*/ 98 h 252"/>
                <a:gd name="T34" fmla="*/ 200 w 249"/>
                <a:gd name="T35" fmla="*/ 70 h 252"/>
                <a:gd name="T36" fmla="*/ 179 w 249"/>
                <a:gd name="T37" fmla="*/ 49 h 252"/>
                <a:gd name="T38" fmla="*/ 156 w 249"/>
                <a:gd name="T39" fmla="*/ 37 h 252"/>
                <a:gd name="T40" fmla="*/ 125 w 249"/>
                <a:gd name="T41" fmla="*/ 33 h 252"/>
                <a:gd name="T42" fmla="*/ 125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1 h 252"/>
                <a:gd name="T50" fmla="*/ 244 w 249"/>
                <a:gd name="T51" fmla="*/ 86 h 252"/>
                <a:gd name="T52" fmla="*/ 249 w 249"/>
                <a:gd name="T53" fmla="*/ 126 h 252"/>
                <a:gd name="T54" fmla="*/ 244 w 249"/>
                <a:gd name="T55" fmla="*/ 168 h 252"/>
                <a:gd name="T56" fmla="*/ 226 w 249"/>
                <a:gd name="T57" fmla="*/ 203 h 252"/>
                <a:gd name="T58" fmla="*/ 200 w 249"/>
                <a:gd name="T59" fmla="*/ 228 h 252"/>
                <a:gd name="T60" fmla="*/ 165 w 249"/>
                <a:gd name="T61" fmla="*/ 247 h 252"/>
                <a:gd name="T62" fmla="*/ 125 w 249"/>
                <a:gd name="T63" fmla="*/ 252 h 252"/>
                <a:gd name="T64" fmla="*/ 84 w 249"/>
                <a:gd name="T65" fmla="*/ 247 h 252"/>
                <a:gd name="T66" fmla="*/ 49 w 249"/>
                <a:gd name="T67" fmla="*/ 228 h 252"/>
                <a:gd name="T68" fmla="*/ 23 w 249"/>
                <a:gd name="T69" fmla="*/ 203 h 252"/>
                <a:gd name="T70" fmla="*/ 7 w 249"/>
                <a:gd name="T71" fmla="*/ 168 h 252"/>
                <a:gd name="T72" fmla="*/ 0 w 249"/>
                <a:gd name="T73" fmla="*/ 126 h 252"/>
                <a:gd name="T74" fmla="*/ 7 w 249"/>
                <a:gd name="T75" fmla="*/ 86 h 252"/>
                <a:gd name="T76" fmla="*/ 23 w 249"/>
                <a:gd name="T77" fmla="*/ 51 h 252"/>
                <a:gd name="T78" fmla="*/ 49 w 249"/>
                <a:gd name="T79" fmla="*/ 26 h 252"/>
                <a:gd name="T80" fmla="*/ 84 w 249"/>
                <a:gd name="T81" fmla="*/ 7 h 252"/>
                <a:gd name="T82" fmla="*/ 125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5" y="33"/>
                  </a:moveTo>
                  <a:lnTo>
                    <a:pt x="95" y="37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9" y="98"/>
                  </a:lnTo>
                  <a:lnTo>
                    <a:pt x="35" y="126"/>
                  </a:lnTo>
                  <a:lnTo>
                    <a:pt x="39" y="156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5" y="217"/>
                  </a:lnTo>
                  <a:lnTo>
                    <a:pt x="125" y="221"/>
                  </a:lnTo>
                  <a:lnTo>
                    <a:pt x="156" y="217"/>
                  </a:lnTo>
                  <a:lnTo>
                    <a:pt x="179" y="203"/>
                  </a:lnTo>
                  <a:lnTo>
                    <a:pt x="200" y="182"/>
                  </a:lnTo>
                  <a:lnTo>
                    <a:pt x="212" y="156"/>
                  </a:lnTo>
                  <a:lnTo>
                    <a:pt x="214" y="126"/>
                  </a:lnTo>
                  <a:lnTo>
                    <a:pt x="212" y="98"/>
                  </a:lnTo>
                  <a:lnTo>
                    <a:pt x="200" y="70"/>
                  </a:lnTo>
                  <a:lnTo>
                    <a:pt x="179" y="49"/>
                  </a:lnTo>
                  <a:lnTo>
                    <a:pt x="156" y="37"/>
                  </a:lnTo>
                  <a:lnTo>
                    <a:pt x="125" y="33"/>
                  </a:lnTo>
                  <a:close/>
                  <a:moveTo>
                    <a:pt x="125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1"/>
                  </a:lnTo>
                  <a:lnTo>
                    <a:pt x="244" y="86"/>
                  </a:lnTo>
                  <a:lnTo>
                    <a:pt x="249" y="126"/>
                  </a:lnTo>
                  <a:lnTo>
                    <a:pt x="244" y="168"/>
                  </a:lnTo>
                  <a:lnTo>
                    <a:pt x="226" y="203"/>
                  </a:lnTo>
                  <a:lnTo>
                    <a:pt x="200" y="228"/>
                  </a:lnTo>
                  <a:lnTo>
                    <a:pt x="165" y="247"/>
                  </a:lnTo>
                  <a:lnTo>
                    <a:pt x="125" y="252"/>
                  </a:lnTo>
                  <a:lnTo>
                    <a:pt x="84" y="247"/>
                  </a:lnTo>
                  <a:lnTo>
                    <a:pt x="49" y="228"/>
                  </a:lnTo>
                  <a:lnTo>
                    <a:pt x="23" y="203"/>
                  </a:lnTo>
                  <a:lnTo>
                    <a:pt x="7" y="168"/>
                  </a:lnTo>
                  <a:lnTo>
                    <a:pt x="0" y="126"/>
                  </a:lnTo>
                  <a:lnTo>
                    <a:pt x="7" y="86"/>
                  </a:lnTo>
                  <a:lnTo>
                    <a:pt x="23" y="51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 noEditPoints="1"/>
            </p:cNvSpPr>
            <p:nvPr userDrawn="1"/>
          </p:nvSpPr>
          <p:spPr bwMode="auto">
            <a:xfrm>
              <a:off x="11576050" y="3175"/>
              <a:ext cx="269875" cy="381000"/>
            </a:xfrm>
            <a:custGeom>
              <a:avLst/>
              <a:gdLst>
                <a:gd name="T0" fmla="*/ 32 w 170"/>
                <a:gd name="T1" fmla="*/ 28 h 240"/>
                <a:gd name="T2" fmla="*/ 32 w 170"/>
                <a:gd name="T3" fmla="*/ 105 h 240"/>
                <a:gd name="T4" fmla="*/ 74 w 170"/>
                <a:gd name="T5" fmla="*/ 105 h 240"/>
                <a:gd name="T6" fmla="*/ 90 w 170"/>
                <a:gd name="T7" fmla="*/ 105 h 240"/>
                <a:gd name="T8" fmla="*/ 104 w 170"/>
                <a:gd name="T9" fmla="*/ 100 h 240"/>
                <a:gd name="T10" fmla="*/ 116 w 170"/>
                <a:gd name="T11" fmla="*/ 96 h 240"/>
                <a:gd name="T12" fmla="*/ 123 w 170"/>
                <a:gd name="T13" fmla="*/ 84 h 240"/>
                <a:gd name="T14" fmla="*/ 125 w 170"/>
                <a:gd name="T15" fmla="*/ 68 h 240"/>
                <a:gd name="T16" fmla="*/ 123 w 170"/>
                <a:gd name="T17" fmla="*/ 51 h 240"/>
                <a:gd name="T18" fmla="*/ 116 w 170"/>
                <a:gd name="T19" fmla="*/ 40 h 240"/>
                <a:gd name="T20" fmla="*/ 104 w 170"/>
                <a:gd name="T21" fmla="*/ 33 h 240"/>
                <a:gd name="T22" fmla="*/ 90 w 170"/>
                <a:gd name="T23" fmla="*/ 30 h 240"/>
                <a:gd name="T24" fmla="*/ 74 w 170"/>
                <a:gd name="T25" fmla="*/ 28 h 240"/>
                <a:gd name="T26" fmla="*/ 32 w 170"/>
                <a:gd name="T27" fmla="*/ 28 h 240"/>
                <a:gd name="T28" fmla="*/ 0 w 170"/>
                <a:gd name="T29" fmla="*/ 0 h 240"/>
                <a:gd name="T30" fmla="*/ 83 w 170"/>
                <a:gd name="T31" fmla="*/ 0 h 240"/>
                <a:gd name="T32" fmla="*/ 111 w 170"/>
                <a:gd name="T33" fmla="*/ 2 h 240"/>
                <a:gd name="T34" fmla="*/ 130 w 170"/>
                <a:gd name="T35" fmla="*/ 12 h 240"/>
                <a:gd name="T36" fmla="*/ 144 w 170"/>
                <a:gd name="T37" fmla="*/ 23 h 240"/>
                <a:gd name="T38" fmla="*/ 153 w 170"/>
                <a:gd name="T39" fmla="*/ 37 h 240"/>
                <a:gd name="T40" fmla="*/ 158 w 170"/>
                <a:gd name="T41" fmla="*/ 51 h 240"/>
                <a:gd name="T42" fmla="*/ 160 w 170"/>
                <a:gd name="T43" fmla="*/ 68 h 240"/>
                <a:gd name="T44" fmla="*/ 156 w 170"/>
                <a:gd name="T45" fmla="*/ 89 h 240"/>
                <a:gd name="T46" fmla="*/ 144 w 170"/>
                <a:gd name="T47" fmla="*/ 109 h 240"/>
                <a:gd name="T48" fmla="*/ 125 w 170"/>
                <a:gd name="T49" fmla="*/ 123 h 240"/>
                <a:gd name="T50" fmla="*/ 102 w 170"/>
                <a:gd name="T51" fmla="*/ 130 h 240"/>
                <a:gd name="T52" fmla="*/ 170 w 170"/>
                <a:gd name="T53" fmla="*/ 240 h 240"/>
                <a:gd name="T54" fmla="*/ 130 w 170"/>
                <a:gd name="T55" fmla="*/ 240 h 240"/>
                <a:gd name="T56" fmla="*/ 69 w 170"/>
                <a:gd name="T57" fmla="*/ 133 h 240"/>
                <a:gd name="T58" fmla="*/ 32 w 170"/>
                <a:gd name="T59" fmla="*/ 133 h 240"/>
                <a:gd name="T60" fmla="*/ 32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90" y="105"/>
                  </a:lnTo>
                  <a:lnTo>
                    <a:pt x="104" y="100"/>
                  </a:lnTo>
                  <a:lnTo>
                    <a:pt x="116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1"/>
                  </a:lnTo>
                  <a:lnTo>
                    <a:pt x="116" y="40"/>
                  </a:lnTo>
                  <a:lnTo>
                    <a:pt x="104" y="33"/>
                  </a:lnTo>
                  <a:lnTo>
                    <a:pt x="90" y="30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11" y="2"/>
                  </a:lnTo>
                  <a:lnTo>
                    <a:pt x="130" y="12"/>
                  </a:lnTo>
                  <a:lnTo>
                    <a:pt x="144" y="23"/>
                  </a:lnTo>
                  <a:lnTo>
                    <a:pt x="153" y="37"/>
                  </a:lnTo>
                  <a:lnTo>
                    <a:pt x="158" y="51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09"/>
                  </a:lnTo>
                  <a:lnTo>
                    <a:pt x="125" y="123"/>
                  </a:lnTo>
                  <a:lnTo>
                    <a:pt x="102" y="130"/>
                  </a:lnTo>
                  <a:lnTo>
                    <a:pt x="170" y="240"/>
                  </a:lnTo>
                  <a:lnTo>
                    <a:pt x="130" y="240"/>
                  </a:lnTo>
                  <a:lnTo>
                    <a:pt x="69" y="133"/>
                  </a:lnTo>
                  <a:lnTo>
                    <a:pt x="32" y="133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4"/>
            <p:cNvSpPr>
              <a:spLocks noEditPoints="1"/>
            </p:cNvSpPr>
            <p:nvPr userDrawn="1"/>
          </p:nvSpPr>
          <p:spPr bwMode="auto">
            <a:xfrm>
              <a:off x="11988800" y="3175"/>
              <a:ext cx="373063" cy="381000"/>
            </a:xfrm>
            <a:custGeom>
              <a:avLst/>
              <a:gdLst>
                <a:gd name="T0" fmla="*/ 117 w 235"/>
                <a:gd name="T1" fmla="*/ 42 h 240"/>
                <a:gd name="T2" fmla="*/ 72 w 235"/>
                <a:gd name="T3" fmla="*/ 151 h 240"/>
                <a:gd name="T4" fmla="*/ 163 w 235"/>
                <a:gd name="T5" fmla="*/ 151 h 240"/>
                <a:gd name="T6" fmla="*/ 119 w 235"/>
                <a:gd name="T7" fmla="*/ 42 h 240"/>
                <a:gd name="T8" fmla="*/ 117 w 235"/>
                <a:gd name="T9" fmla="*/ 42 h 240"/>
                <a:gd name="T10" fmla="*/ 105 w 235"/>
                <a:gd name="T11" fmla="*/ 0 h 240"/>
                <a:gd name="T12" fmla="*/ 135 w 235"/>
                <a:gd name="T13" fmla="*/ 0 h 240"/>
                <a:gd name="T14" fmla="*/ 235 w 235"/>
                <a:gd name="T15" fmla="*/ 240 h 240"/>
                <a:gd name="T16" fmla="*/ 198 w 235"/>
                <a:gd name="T17" fmla="*/ 240 h 240"/>
                <a:gd name="T18" fmla="*/ 175 w 235"/>
                <a:gd name="T19" fmla="*/ 179 h 240"/>
                <a:gd name="T20" fmla="*/ 61 w 235"/>
                <a:gd name="T21" fmla="*/ 179 h 240"/>
                <a:gd name="T22" fmla="*/ 38 w 235"/>
                <a:gd name="T23" fmla="*/ 240 h 240"/>
                <a:gd name="T24" fmla="*/ 0 w 235"/>
                <a:gd name="T25" fmla="*/ 240 h 240"/>
                <a:gd name="T26" fmla="*/ 105 w 235"/>
                <a:gd name="T2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5" h="240">
                  <a:moveTo>
                    <a:pt x="117" y="42"/>
                  </a:moveTo>
                  <a:lnTo>
                    <a:pt x="72" y="151"/>
                  </a:lnTo>
                  <a:lnTo>
                    <a:pt x="163" y="151"/>
                  </a:lnTo>
                  <a:lnTo>
                    <a:pt x="119" y="42"/>
                  </a:lnTo>
                  <a:lnTo>
                    <a:pt x="117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5" y="240"/>
                  </a:lnTo>
                  <a:lnTo>
                    <a:pt x="198" y="240"/>
                  </a:lnTo>
                  <a:lnTo>
                    <a:pt x="175" y="179"/>
                  </a:lnTo>
                  <a:lnTo>
                    <a:pt x="61" y="179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/>
            </p:cNvSpPr>
            <p:nvPr userDrawn="1"/>
          </p:nvSpPr>
          <p:spPr bwMode="auto">
            <a:xfrm>
              <a:off x="12514263" y="-7938"/>
              <a:ext cx="254000" cy="400050"/>
            </a:xfrm>
            <a:custGeom>
              <a:avLst/>
              <a:gdLst>
                <a:gd name="T0" fmla="*/ 88 w 160"/>
                <a:gd name="T1" fmla="*/ 0 h 252"/>
                <a:gd name="T2" fmla="*/ 114 w 160"/>
                <a:gd name="T3" fmla="*/ 2 h 252"/>
                <a:gd name="T4" fmla="*/ 137 w 160"/>
                <a:gd name="T5" fmla="*/ 12 h 252"/>
                <a:gd name="T6" fmla="*/ 158 w 160"/>
                <a:gd name="T7" fmla="*/ 28 h 252"/>
                <a:gd name="T8" fmla="*/ 130 w 160"/>
                <a:gd name="T9" fmla="*/ 54 h 252"/>
                <a:gd name="T10" fmla="*/ 114 w 160"/>
                <a:gd name="T11" fmla="*/ 37 h 252"/>
                <a:gd name="T12" fmla="*/ 88 w 160"/>
                <a:gd name="T13" fmla="*/ 33 h 252"/>
                <a:gd name="T14" fmla="*/ 65 w 160"/>
                <a:gd name="T15" fmla="*/ 35 h 252"/>
                <a:gd name="T16" fmla="*/ 51 w 160"/>
                <a:gd name="T17" fmla="*/ 44 h 252"/>
                <a:gd name="T18" fmla="*/ 44 w 160"/>
                <a:gd name="T19" fmla="*/ 56 h 252"/>
                <a:gd name="T20" fmla="*/ 42 w 160"/>
                <a:gd name="T21" fmla="*/ 68 h 252"/>
                <a:gd name="T22" fmla="*/ 46 w 160"/>
                <a:gd name="T23" fmla="*/ 84 h 252"/>
                <a:gd name="T24" fmla="*/ 56 w 160"/>
                <a:gd name="T25" fmla="*/ 96 h 252"/>
                <a:gd name="T26" fmla="*/ 72 w 160"/>
                <a:gd name="T27" fmla="*/ 105 h 252"/>
                <a:gd name="T28" fmla="*/ 91 w 160"/>
                <a:gd name="T29" fmla="*/ 109 h 252"/>
                <a:gd name="T30" fmla="*/ 112 w 160"/>
                <a:gd name="T31" fmla="*/ 116 h 252"/>
                <a:gd name="T32" fmla="*/ 130 w 160"/>
                <a:gd name="T33" fmla="*/ 126 h 252"/>
                <a:gd name="T34" fmla="*/ 144 w 160"/>
                <a:gd name="T35" fmla="*/ 137 h 252"/>
                <a:gd name="T36" fmla="*/ 156 w 160"/>
                <a:gd name="T37" fmla="*/ 154 h 252"/>
                <a:gd name="T38" fmla="*/ 160 w 160"/>
                <a:gd name="T39" fmla="*/ 179 h 252"/>
                <a:gd name="T40" fmla="*/ 156 w 160"/>
                <a:gd name="T41" fmla="*/ 203 h 252"/>
                <a:gd name="T42" fmla="*/ 144 w 160"/>
                <a:gd name="T43" fmla="*/ 224 h 252"/>
                <a:gd name="T44" fmla="*/ 125 w 160"/>
                <a:gd name="T45" fmla="*/ 240 h 252"/>
                <a:gd name="T46" fmla="*/ 102 w 160"/>
                <a:gd name="T47" fmla="*/ 249 h 252"/>
                <a:gd name="T48" fmla="*/ 77 w 160"/>
                <a:gd name="T49" fmla="*/ 252 h 252"/>
                <a:gd name="T50" fmla="*/ 46 w 160"/>
                <a:gd name="T51" fmla="*/ 249 h 252"/>
                <a:gd name="T52" fmla="*/ 21 w 160"/>
                <a:gd name="T53" fmla="*/ 238 h 252"/>
                <a:gd name="T54" fmla="*/ 0 w 160"/>
                <a:gd name="T55" fmla="*/ 219 h 252"/>
                <a:gd name="T56" fmla="*/ 28 w 160"/>
                <a:gd name="T57" fmla="*/ 196 h 252"/>
                <a:gd name="T58" fmla="*/ 42 w 160"/>
                <a:gd name="T59" fmla="*/ 210 h 252"/>
                <a:gd name="T60" fmla="*/ 58 w 160"/>
                <a:gd name="T61" fmla="*/ 219 h 252"/>
                <a:gd name="T62" fmla="*/ 77 w 160"/>
                <a:gd name="T63" fmla="*/ 221 h 252"/>
                <a:gd name="T64" fmla="*/ 93 w 160"/>
                <a:gd name="T65" fmla="*/ 219 h 252"/>
                <a:gd name="T66" fmla="*/ 109 w 160"/>
                <a:gd name="T67" fmla="*/ 212 h 252"/>
                <a:gd name="T68" fmla="*/ 121 w 160"/>
                <a:gd name="T69" fmla="*/ 200 h 252"/>
                <a:gd name="T70" fmla="*/ 125 w 160"/>
                <a:gd name="T71" fmla="*/ 182 h 252"/>
                <a:gd name="T72" fmla="*/ 121 w 160"/>
                <a:gd name="T73" fmla="*/ 168 h 252"/>
                <a:gd name="T74" fmla="*/ 109 w 160"/>
                <a:gd name="T75" fmla="*/ 156 h 252"/>
                <a:gd name="T76" fmla="*/ 95 w 160"/>
                <a:gd name="T77" fmla="*/ 149 h 252"/>
                <a:gd name="T78" fmla="*/ 77 w 160"/>
                <a:gd name="T79" fmla="*/ 142 h 252"/>
                <a:gd name="T80" fmla="*/ 56 w 160"/>
                <a:gd name="T81" fmla="*/ 135 h 252"/>
                <a:gd name="T82" fmla="*/ 37 w 160"/>
                <a:gd name="T83" fmla="*/ 126 h 252"/>
                <a:gd name="T84" fmla="*/ 23 w 160"/>
                <a:gd name="T85" fmla="*/ 114 h 252"/>
                <a:gd name="T86" fmla="*/ 11 w 160"/>
                <a:gd name="T87" fmla="*/ 96 h 252"/>
                <a:gd name="T88" fmla="*/ 7 w 160"/>
                <a:gd name="T89" fmla="*/ 68 h 252"/>
                <a:gd name="T90" fmla="*/ 11 w 160"/>
                <a:gd name="T91" fmla="*/ 51 h 252"/>
                <a:gd name="T92" fmla="*/ 18 w 160"/>
                <a:gd name="T93" fmla="*/ 33 h 252"/>
                <a:gd name="T94" fmla="*/ 35 w 160"/>
                <a:gd name="T95" fmla="*/ 16 h 252"/>
                <a:gd name="T96" fmla="*/ 58 w 160"/>
                <a:gd name="T97" fmla="*/ 5 h 252"/>
                <a:gd name="T98" fmla="*/ 88 w 160"/>
                <a:gd name="T9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0" h="252">
                  <a:moveTo>
                    <a:pt x="88" y="0"/>
                  </a:moveTo>
                  <a:lnTo>
                    <a:pt x="114" y="2"/>
                  </a:lnTo>
                  <a:lnTo>
                    <a:pt x="137" y="12"/>
                  </a:lnTo>
                  <a:lnTo>
                    <a:pt x="158" y="28"/>
                  </a:lnTo>
                  <a:lnTo>
                    <a:pt x="130" y="54"/>
                  </a:lnTo>
                  <a:lnTo>
                    <a:pt x="114" y="37"/>
                  </a:lnTo>
                  <a:lnTo>
                    <a:pt x="88" y="33"/>
                  </a:lnTo>
                  <a:lnTo>
                    <a:pt x="65" y="35"/>
                  </a:lnTo>
                  <a:lnTo>
                    <a:pt x="51" y="44"/>
                  </a:lnTo>
                  <a:lnTo>
                    <a:pt x="44" y="56"/>
                  </a:lnTo>
                  <a:lnTo>
                    <a:pt x="42" y="68"/>
                  </a:lnTo>
                  <a:lnTo>
                    <a:pt x="46" y="84"/>
                  </a:lnTo>
                  <a:lnTo>
                    <a:pt x="56" y="96"/>
                  </a:lnTo>
                  <a:lnTo>
                    <a:pt x="72" y="105"/>
                  </a:lnTo>
                  <a:lnTo>
                    <a:pt x="91" y="109"/>
                  </a:lnTo>
                  <a:lnTo>
                    <a:pt x="112" y="116"/>
                  </a:lnTo>
                  <a:lnTo>
                    <a:pt x="130" y="126"/>
                  </a:lnTo>
                  <a:lnTo>
                    <a:pt x="144" y="137"/>
                  </a:lnTo>
                  <a:lnTo>
                    <a:pt x="156" y="154"/>
                  </a:lnTo>
                  <a:lnTo>
                    <a:pt x="160" y="179"/>
                  </a:lnTo>
                  <a:lnTo>
                    <a:pt x="156" y="203"/>
                  </a:lnTo>
                  <a:lnTo>
                    <a:pt x="144" y="224"/>
                  </a:lnTo>
                  <a:lnTo>
                    <a:pt x="125" y="240"/>
                  </a:lnTo>
                  <a:lnTo>
                    <a:pt x="102" y="249"/>
                  </a:lnTo>
                  <a:lnTo>
                    <a:pt x="77" y="252"/>
                  </a:lnTo>
                  <a:lnTo>
                    <a:pt x="46" y="249"/>
                  </a:lnTo>
                  <a:lnTo>
                    <a:pt x="21" y="238"/>
                  </a:lnTo>
                  <a:lnTo>
                    <a:pt x="0" y="219"/>
                  </a:lnTo>
                  <a:lnTo>
                    <a:pt x="28" y="196"/>
                  </a:lnTo>
                  <a:lnTo>
                    <a:pt x="42" y="210"/>
                  </a:lnTo>
                  <a:lnTo>
                    <a:pt x="58" y="219"/>
                  </a:lnTo>
                  <a:lnTo>
                    <a:pt x="77" y="221"/>
                  </a:lnTo>
                  <a:lnTo>
                    <a:pt x="93" y="219"/>
                  </a:lnTo>
                  <a:lnTo>
                    <a:pt x="109" y="212"/>
                  </a:lnTo>
                  <a:lnTo>
                    <a:pt x="121" y="200"/>
                  </a:lnTo>
                  <a:lnTo>
                    <a:pt x="125" y="182"/>
                  </a:lnTo>
                  <a:lnTo>
                    <a:pt x="121" y="168"/>
                  </a:lnTo>
                  <a:lnTo>
                    <a:pt x="109" y="156"/>
                  </a:lnTo>
                  <a:lnTo>
                    <a:pt x="95" y="149"/>
                  </a:lnTo>
                  <a:lnTo>
                    <a:pt x="77" y="142"/>
                  </a:lnTo>
                  <a:lnTo>
                    <a:pt x="56" y="135"/>
                  </a:lnTo>
                  <a:lnTo>
                    <a:pt x="37" y="126"/>
                  </a:lnTo>
                  <a:lnTo>
                    <a:pt x="23" y="114"/>
                  </a:lnTo>
                  <a:lnTo>
                    <a:pt x="11" y="96"/>
                  </a:lnTo>
                  <a:lnTo>
                    <a:pt x="7" y="68"/>
                  </a:lnTo>
                  <a:lnTo>
                    <a:pt x="11" y="51"/>
                  </a:lnTo>
                  <a:lnTo>
                    <a:pt x="18" y="33"/>
                  </a:lnTo>
                  <a:lnTo>
                    <a:pt x="35" y="16"/>
                  </a:lnTo>
                  <a:lnTo>
                    <a:pt x="58" y="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6"/>
            <p:cNvSpPr>
              <a:spLocks/>
            </p:cNvSpPr>
            <p:nvPr userDrawn="1"/>
          </p:nvSpPr>
          <p:spPr bwMode="auto">
            <a:xfrm>
              <a:off x="12831763" y="3175"/>
              <a:ext cx="395288" cy="381000"/>
            </a:xfrm>
            <a:custGeom>
              <a:avLst/>
              <a:gdLst>
                <a:gd name="T0" fmla="*/ 0 w 249"/>
                <a:gd name="T1" fmla="*/ 0 h 240"/>
                <a:gd name="T2" fmla="*/ 49 w 249"/>
                <a:gd name="T3" fmla="*/ 0 h 240"/>
                <a:gd name="T4" fmla="*/ 123 w 249"/>
                <a:gd name="T5" fmla="*/ 182 h 240"/>
                <a:gd name="T6" fmla="*/ 126 w 249"/>
                <a:gd name="T7" fmla="*/ 182 h 240"/>
                <a:gd name="T8" fmla="*/ 200 w 249"/>
                <a:gd name="T9" fmla="*/ 0 h 240"/>
                <a:gd name="T10" fmla="*/ 249 w 249"/>
                <a:gd name="T11" fmla="*/ 0 h 240"/>
                <a:gd name="T12" fmla="*/ 249 w 249"/>
                <a:gd name="T13" fmla="*/ 240 h 240"/>
                <a:gd name="T14" fmla="*/ 216 w 249"/>
                <a:gd name="T15" fmla="*/ 240 h 240"/>
                <a:gd name="T16" fmla="*/ 216 w 249"/>
                <a:gd name="T17" fmla="*/ 42 h 240"/>
                <a:gd name="T18" fmla="*/ 216 w 249"/>
                <a:gd name="T19" fmla="*/ 42 h 240"/>
                <a:gd name="T20" fmla="*/ 135 w 249"/>
                <a:gd name="T21" fmla="*/ 240 h 240"/>
                <a:gd name="T22" fmla="*/ 114 w 249"/>
                <a:gd name="T23" fmla="*/ 240 h 240"/>
                <a:gd name="T24" fmla="*/ 33 w 249"/>
                <a:gd name="T25" fmla="*/ 42 h 240"/>
                <a:gd name="T26" fmla="*/ 33 w 249"/>
                <a:gd name="T27" fmla="*/ 42 h 240"/>
                <a:gd name="T28" fmla="*/ 33 w 249"/>
                <a:gd name="T29" fmla="*/ 240 h 240"/>
                <a:gd name="T30" fmla="*/ 0 w 249"/>
                <a:gd name="T31" fmla="*/ 240 h 240"/>
                <a:gd name="T32" fmla="*/ 0 w 249"/>
                <a:gd name="T3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240">
                  <a:moveTo>
                    <a:pt x="0" y="0"/>
                  </a:moveTo>
                  <a:lnTo>
                    <a:pt x="49" y="0"/>
                  </a:lnTo>
                  <a:lnTo>
                    <a:pt x="123" y="182"/>
                  </a:lnTo>
                  <a:lnTo>
                    <a:pt x="126" y="182"/>
                  </a:lnTo>
                  <a:lnTo>
                    <a:pt x="200" y="0"/>
                  </a:lnTo>
                  <a:lnTo>
                    <a:pt x="249" y="0"/>
                  </a:lnTo>
                  <a:lnTo>
                    <a:pt x="249" y="240"/>
                  </a:lnTo>
                  <a:lnTo>
                    <a:pt x="216" y="240"/>
                  </a:lnTo>
                  <a:lnTo>
                    <a:pt x="216" y="42"/>
                  </a:lnTo>
                  <a:lnTo>
                    <a:pt x="216" y="42"/>
                  </a:lnTo>
                  <a:lnTo>
                    <a:pt x="135" y="240"/>
                  </a:lnTo>
                  <a:lnTo>
                    <a:pt x="114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7"/>
            <p:cNvSpPr>
              <a:spLocks noEditPoints="1"/>
            </p:cNvSpPr>
            <p:nvPr userDrawn="1"/>
          </p:nvSpPr>
          <p:spPr bwMode="auto">
            <a:xfrm>
              <a:off x="13263563" y="3175"/>
              <a:ext cx="377825" cy="381000"/>
            </a:xfrm>
            <a:custGeom>
              <a:avLst/>
              <a:gdLst>
                <a:gd name="T0" fmla="*/ 119 w 238"/>
                <a:gd name="T1" fmla="*/ 42 h 240"/>
                <a:gd name="T2" fmla="*/ 72 w 238"/>
                <a:gd name="T3" fmla="*/ 151 h 240"/>
                <a:gd name="T4" fmla="*/ 163 w 238"/>
                <a:gd name="T5" fmla="*/ 151 h 240"/>
                <a:gd name="T6" fmla="*/ 119 w 238"/>
                <a:gd name="T7" fmla="*/ 42 h 240"/>
                <a:gd name="T8" fmla="*/ 119 w 238"/>
                <a:gd name="T9" fmla="*/ 42 h 240"/>
                <a:gd name="T10" fmla="*/ 105 w 238"/>
                <a:gd name="T11" fmla="*/ 0 h 240"/>
                <a:gd name="T12" fmla="*/ 135 w 238"/>
                <a:gd name="T13" fmla="*/ 0 h 240"/>
                <a:gd name="T14" fmla="*/ 238 w 238"/>
                <a:gd name="T15" fmla="*/ 240 h 240"/>
                <a:gd name="T16" fmla="*/ 200 w 238"/>
                <a:gd name="T17" fmla="*/ 240 h 240"/>
                <a:gd name="T18" fmla="*/ 175 w 238"/>
                <a:gd name="T19" fmla="*/ 179 h 240"/>
                <a:gd name="T20" fmla="*/ 61 w 238"/>
                <a:gd name="T21" fmla="*/ 179 h 240"/>
                <a:gd name="T22" fmla="*/ 37 w 238"/>
                <a:gd name="T23" fmla="*/ 240 h 240"/>
                <a:gd name="T24" fmla="*/ 0 w 238"/>
                <a:gd name="T25" fmla="*/ 240 h 240"/>
                <a:gd name="T26" fmla="*/ 105 w 238"/>
                <a:gd name="T2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" h="240">
                  <a:moveTo>
                    <a:pt x="119" y="42"/>
                  </a:moveTo>
                  <a:lnTo>
                    <a:pt x="72" y="151"/>
                  </a:lnTo>
                  <a:lnTo>
                    <a:pt x="163" y="151"/>
                  </a:lnTo>
                  <a:lnTo>
                    <a:pt x="119" y="42"/>
                  </a:lnTo>
                  <a:lnTo>
                    <a:pt x="119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8" y="240"/>
                  </a:lnTo>
                  <a:lnTo>
                    <a:pt x="200" y="240"/>
                  </a:lnTo>
                  <a:lnTo>
                    <a:pt x="175" y="179"/>
                  </a:lnTo>
                  <a:lnTo>
                    <a:pt x="61" y="179"/>
                  </a:lnTo>
                  <a:lnTo>
                    <a:pt x="37" y="240"/>
                  </a:lnTo>
                  <a:lnTo>
                    <a:pt x="0" y="24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8"/>
            <p:cNvSpPr>
              <a:spLocks noEditPoints="1"/>
            </p:cNvSpPr>
            <p:nvPr userDrawn="1"/>
          </p:nvSpPr>
          <p:spPr bwMode="auto">
            <a:xfrm>
              <a:off x="13681075" y="3175"/>
              <a:ext cx="269875" cy="381000"/>
            </a:xfrm>
            <a:custGeom>
              <a:avLst/>
              <a:gdLst>
                <a:gd name="T0" fmla="*/ 33 w 170"/>
                <a:gd name="T1" fmla="*/ 28 h 240"/>
                <a:gd name="T2" fmla="*/ 33 w 170"/>
                <a:gd name="T3" fmla="*/ 105 h 240"/>
                <a:gd name="T4" fmla="*/ 75 w 170"/>
                <a:gd name="T5" fmla="*/ 105 h 240"/>
                <a:gd name="T6" fmla="*/ 91 w 170"/>
                <a:gd name="T7" fmla="*/ 105 h 240"/>
                <a:gd name="T8" fmla="*/ 105 w 170"/>
                <a:gd name="T9" fmla="*/ 100 h 240"/>
                <a:gd name="T10" fmla="*/ 117 w 170"/>
                <a:gd name="T11" fmla="*/ 96 h 240"/>
                <a:gd name="T12" fmla="*/ 124 w 170"/>
                <a:gd name="T13" fmla="*/ 84 h 240"/>
                <a:gd name="T14" fmla="*/ 126 w 170"/>
                <a:gd name="T15" fmla="*/ 68 h 240"/>
                <a:gd name="T16" fmla="*/ 124 w 170"/>
                <a:gd name="T17" fmla="*/ 51 h 240"/>
                <a:gd name="T18" fmla="*/ 117 w 170"/>
                <a:gd name="T19" fmla="*/ 40 h 240"/>
                <a:gd name="T20" fmla="*/ 105 w 170"/>
                <a:gd name="T21" fmla="*/ 33 h 240"/>
                <a:gd name="T22" fmla="*/ 91 w 170"/>
                <a:gd name="T23" fmla="*/ 30 h 240"/>
                <a:gd name="T24" fmla="*/ 75 w 170"/>
                <a:gd name="T25" fmla="*/ 28 h 240"/>
                <a:gd name="T26" fmla="*/ 33 w 170"/>
                <a:gd name="T27" fmla="*/ 28 h 240"/>
                <a:gd name="T28" fmla="*/ 0 w 170"/>
                <a:gd name="T29" fmla="*/ 0 h 240"/>
                <a:gd name="T30" fmla="*/ 84 w 170"/>
                <a:gd name="T31" fmla="*/ 0 h 240"/>
                <a:gd name="T32" fmla="*/ 112 w 170"/>
                <a:gd name="T33" fmla="*/ 2 h 240"/>
                <a:gd name="T34" fmla="*/ 131 w 170"/>
                <a:gd name="T35" fmla="*/ 12 h 240"/>
                <a:gd name="T36" fmla="*/ 145 w 170"/>
                <a:gd name="T37" fmla="*/ 23 h 240"/>
                <a:gd name="T38" fmla="*/ 154 w 170"/>
                <a:gd name="T39" fmla="*/ 37 h 240"/>
                <a:gd name="T40" fmla="*/ 158 w 170"/>
                <a:gd name="T41" fmla="*/ 51 h 240"/>
                <a:gd name="T42" fmla="*/ 161 w 170"/>
                <a:gd name="T43" fmla="*/ 68 h 240"/>
                <a:gd name="T44" fmla="*/ 156 w 170"/>
                <a:gd name="T45" fmla="*/ 89 h 240"/>
                <a:gd name="T46" fmla="*/ 145 w 170"/>
                <a:gd name="T47" fmla="*/ 109 h 240"/>
                <a:gd name="T48" fmla="*/ 126 w 170"/>
                <a:gd name="T49" fmla="*/ 123 h 240"/>
                <a:gd name="T50" fmla="*/ 103 w 170"/>
                <a:gd name="T51" fmla="*/ 130 h 240"/>
                <a:gd name="T52" fmla="*/ 170 w 170"/>
                <a:gd name="T53" fmla="*/ 240 h 240"/>
                <a:gd name="T54" fmla="*/ 128 w 170"/>
                <a:gd name="T55" fmla="*/ 240 h 240"/>
                <a:gd name="T56" fmla="*/ 68 w 170"/>
                <a:gd name="T57" fmla="*/ 133 h 240"/>
                <a:gd name="T58" fmla="*/ 33 w 170"/>
                <a:gd name="T59" fmla="*/ 133 h 240"/>
                <a:gd name="T60" fmla="*/ 33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91" y="105"/>
                  </a:lnTo>
                  <a:lnTo>
                    <a:pt x="105" y="100"/>
                  </a:lnTo>
                  <a:lnTo>
                    <a:pt x="117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1"/>
                  </a:lnTo>
                  <a:lnTo>
                    <a:pt x="117" y="40"/>
                  </a:lnTo>
                  <a:lnTo>
                    <a:pt x="105" y="33"/>
                  </a:lnTo>
                  <a:lnTo>
                    <a:pt x="91" y="30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2" y="2"/>
                  </a:lnTo>
                  <a:lnTo>
                    <a:pt x="131" y="12"/>
                  </a:lnTo>
                  <a:lnTo>
                    <a:pt x="145" y="23"/>
                  </a:lnTo>
                  <a:lnTo>
                    <a:pt x="154" y="37"/>
                  </a:lnTo>
                  <a:lnTo>
                    <a:pt x="158" y="51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09"/>
                  </a:lnTo>
                  <a:lnTo>
                    <a:pt x="126" y="123"/>
                  </a:lnTo>
                  <a:lnTo>
                    <a:pt x="103" y="130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9"/>
            <p:cNvSpPr>
              <a:spLocks/>
            </p:cNvSpPr>
            <p:nvPr userDrawn="1"/>
          </p:nvSpPr>
          <p:spPr bwMode="auto">
            <a:xfrm>
              <a:off x="13958888" y="3175"/>
              <a:ext cx="295275" cy="381000"/>
            </a:xfrm>
            <a:custGeom>
              <a:avLst/>
              <a:gdLst>
                <a:gd name="T0" fmla="*/ 0 w 186"/>
                <a:gd name="T1" fmla="*/ 0 h 240"/>
                <a:gd name="T2" fmla="*/ 186 w 186"/>
                <a:gd name="T3" fmla="*/ 0 h 240"/>
                <a:gd name="T4" fmla="*/ 186 w 186"/>
                <a:gd name="T5" fmla="*/ 30 h 240"/>
                <a:gd name="T6" fmla="*/ 109 w 186"/>
                <a:gd name="T7" fmla="*/ 30 h 240"/>
                <a:gd name="T8" fmla="*/ 109 w 186"/>
                <a:gd name="T9" fmla="*/ 240 h 240"/>
                <a:gd name="T10" fmla="*/ 77 w 186"/>
                <a:gd name="T11" fmla="*/ 240 h 240"/>
                <a:gd name="T12" fmla="*/ 77 w 186"/>
                <a:gd name="T13" fmla="*/ 30 h 240"/>
                <a:gd name="T14" fmla="*/ 0 w 186"/>
                <a:gd name="T15" fmla="*/ 30 h 240"/>
                <a:gd name="T16" fmla="*/ 0 w 186"/>
                <a:gd name="T1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0">
                  <a:moveTo>
                    <a:pt x="0" y="0"/>
                  </a:moveTo>
                  <a:lnTo>
                    <a:pt x="186" y="0"/>
                  </a:lnTo>
                  <a:lnTo>
                    <a:pt x="186" y="30"/>
                  </a:lnTo>
                  <a:lnTo>
                    <a:pt x="109" y="30"/>
                  </a:lnTo>
                  <a:lnTo>
                    <a:pt x="109" y="240"/>
                  </a:lnTo>
                  <a:lnTo>
                    <a:pt x="77" y="240"/>
                  </a:lnTo>
                  <a:lnTo>
                    <a:pt x="77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0"/>
            <p:cNvSpPr>
              <a:spLocks/>
            </p:cNvSpPr>
            <p:nvPr userDrawn="1"/>
          </p:nvSpPr>
          <p:spPr bwMode="auto">
            <a:xfrm>
              <a:off x="14298613" y="3175"/>
              <a:ext cx="254000" cy="381000"/>
            </a:xfrm>
            <a:custGeom>
              <a:avLst/>
              <a:gdLst>
                <a:gd name="T0" fmla="*/ 0 w 160"/>
                <a:gd name="T1" fmla="*/ 0 h 240"/>
                <a:gd name="T2" fmla="*/ 156 w 160"/>
                <a:gd name="T3" fmla="*/ 0 h 240"/>
                <a:gd name="T4" fmla="*/ 156 w 160"/>
                <a:gd name="T5" fmla="*/ 30 h 240"/>
                <a:gd name="T6" fmla="*/ 32 w 160"/>
                <a:gd name="T7" fmla="*/ 30 h 240"/>
                <a:gd name="T8" fmla="*/ 32 w 160"/>
                <a:gd name="T9" fmla="*/ 102 h 240"/>
                <a:gd name="T10" fmla="*/ 146 w 160"/>
                <a:gd name="T11" fmla="*/ 102 h 240"/>
                <a:gd name="T12" fmla="*/ 146 w 160"/>
                <a:gd name="T13" fmla="*/ 133 h 240"/>
                <a:gd name="T14" fmla="*/ 32 w 160"/>
                <a:gd name="T15" fmla="*/ 133 h 240"/>
                <a:gd name="T16" fmla="*/ 32 w 160"/>
                <a:gd name="T17" fmla="*/ 210 h 240"/>
                <a:gd name="T18" fmla="*/ 160 w 160"/>
                <a:gd name="T19" fmla="*/ 210 h 240"/>
                <a:gd name="T20" fmla="*/ 160 w 160"/>
                <a:gd name="T21" fmla="*/ 240 h 240"/>
                <a:gd name="T22" fmla="*/ 0 w 160"/>
                <a:gd name="T23" fmla="*/ 240 h 240"/>
                <a:gd name="T24" fmla="*/ 0 w 160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0">
                  <a:moveTo>
                    <a:pt x="0" y="0"/>
                  </a:moveTo>
                  <a:lnTo>
                    <a:pt x="156" y="0"/>
                  </a:lnTo>
                  <a:lnTo>
                    <a:pt x="156" y="30"/>
                  </a:lnTo>
                  <a:lnTo>
                    <a:pt x="32" y="30"/>
                  </a:lnTo>
                  <a:lnTo>
                    <a:pt x="32" y="102"/>
                  </a:lnTo>
                  <a:lnTo>
                    <a:pt x="146" y="102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10"/>
                  </a:lnTo>
                  <a:lnTo>
                    <a:pt x="160" y="210"/>
                  </a:lnTo>
                  <a:lnTo>
                    <a:pt x="160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1"/>
            <p:cNvSpPr>
              <a:spLocks noEditPoints="1"/>
            </p:cNvSpPr>
            <p:nvPr userDrawn="1"/>
          </p:nvSpPr>
          <p:spPr bwMode="auto">
            <a:xfrm>
              <a:off x="14619288" y="3175"/>
              <a:ext cx="269875" cy="381000"/>
            </a:xfrm>
            <a:custGeom>
              <a:avLst/>
              <a:gdLst>
                <a:gd name="T0" fmla="*/ 33 w 170"/>
                <a:gd name="T1" fmla="*/ 28 h 240"/>
                <a:gd name="T2" fmla="*/ 33 w 170"/>
                <a:gd name="T3" fmla="*/ 105 h 240"/>
                <a:gd name="T4" fmla="*/ 75 w 170"/>
                <a:gd name="T5" fmla="*/ 105 h 240"/>
                <a:gd name="T6" fmla="*/ 89 w 170"/>
                <a:gd name="T7" fmla="*/ 105 h 240"/>
                <a:gd name="T8" fmla="*/ 103 w 170"/>
                <a:gd name="T9" fmla="*/ 100 h 240"/>
                <a:gd name="T10" fmla="*/ 114 w 170"/>
                <a:gd name="T11" fmla="*/ 96 h 240"/>
                <a:gd name="T12" fmla="*/ 124 w 170"/>
                <a:gd name="T13" fmla="*/ 84 h 240"/>
                <a:gd name="T14" fmla="*/ 126 w 170"/>
                <a:gd name="T15" fmla="*/ 68 h 240"/>
                <a:gd name="T16" fmla="*/ 124 w 170"/>
                <a:gd name="T17" fmla="*/ 51 h 240"/>
                <a:gd name="T18" fmla="*/ 114 w 170"/>
                <a:gd name="T19" fmla="*/ 40 h 240"/>
                <a:gd name="T20" fmla="*/ 103 w 170"/>
                <a:gd name="T21" fmla="*/ 33 h 240"/>
                <a:gd name="T22" fmla="*/ 89 w 170"/>
                <a:gd name="T23" fmla="*/ 30 h 240"/>
                <a:gd name="T24" fmla="*/ 75 w 170"/>
                <a:gd name="T25" fmla="*/ 28 h 240"/>
                <a:gd name="T26" fmla="*/ 33 w 170"/>
                <a:gd name="T27" fmla="*/ 28 h 240"/>
                <a:gd name="T28" fmla="*/ 0 w 170"/>
                <a:gd name="T29" fmla="*/ 0 h 240"/>
                <a:gd name="T30" fmla="*/ 84 w 170"/>
                <a:gd name="T31" fmla="*/ 0 h 240"/>
                <a:gd name="T32" fmla="*/ 110 w 170"/>
                <a:gd name="T33" fmla="*/ 2 h 240"/>
                <a:gd name="T34" fmla="*/ 131 w 170"/>
                <a:gd name="T35" fmla="*/ 12 h 240"/>
                <a:gd name="T36" fmla="*/ 145 w 170"/>
                <a:gd name="T37" fmla="*/ 23 h 240"/>
                <a:gd name="T38" fmla="*/ 154 w 170"/>
                <a:gd name="T39" fmla="*/ 37 h 240"/>
                <a:gd name="T40" fmla="*/ 159 w 170"/>
                <a:gd name="T41" fmla="*/ 51 h 240"/>
                <a:gd name="T42" fmla="*/ 161 w 170"/>
                <a:gd name="T43" fmla="*/ 68 h 240"/>
                <a:gd name="T44" fmla="*/ 156 w 170"/>
                <a:gd name="T45" fmla="*/ 89 h 240"/>
                <a:gd name="T46" fmla="*/ 145 w 170"/>
                <a:gd name="T47" fmla="*/ 109 h 240"/>
                <a:gd name="T48" fmla="*/ 126 w 170"/>
                <a:gd name="T49" fmla="*/ 123 h 240"/>
                <a:gd name="T50" fmla="*/ 100 w 170"/>
                <a:gd name="T51" fmla="*/ 130 h 240"/>
                <a:gd name="T52" fmla="*/ 170 w 170"/>
                <a:gd name="T53" fmla="*/ 240 h 240"/>
                <a:gd name="T54" fmla="*/ 128 w 170"/>
                <a:gd name="T55" fmla="*/ 240 h 240"/>
                <a:gd name="T56" fmla="*/ 68 w 170"/>
                <a:gd name="T57" fmla="*/ 133 h 240"/>
                <a:gd name="T58" fmla="*/ 33 w 170"/>
                <a:gd name="T59" fmla="*/ 133 h 240"/>
                <a:gd name="T60" fmla="*/ 33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89" y="105"/>
                  </a:lnTo>
                  <a:lnTo>
                    <a:pt x="103" y="100"/>
                  </a:lnTo>
                  <a:lnTo>
                    <a:pt x="114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1"/>
                  </a:lnTo>
                  <a:lnTo>
                    <a:pt x="114" y="40"/>
                  </a:lnTo>
                  <a:lnTo>
                    <a:pt x="103" y="33"/>
                  </a:lnTo>
                  <a:lnTo>
                    <a:pt x="89" y="30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0" y="2"/>
                  </a:lnTo>
                  <a:lnTo>
                    <a:pt x="131" y="12"/>
                  </a:lnTo>
                  <a:lnTo>
                    <a:pt x="145" y="23"/>
                  </a:lnTo>
                  <a:lnTo>
                    <a:pt x="154" y="37"/>
                  </a:lnTo>
                  <a:lnTo>
                    <a:pt x="159" y="51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09"/>
                  </a:lnTo>
                  <a:lnTo>
                    <a:pt x="126" y="123"/>
                  </a:lnTo>
                  <a:lnTo>
                    <a:pt x="100" y="130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2"/>
            <p:cNvSpPr>
              <a:spLocks/>
            </p:cNvSpPr>
            <p:nvPr userDrawn="1"/>
          </p:nvSpPr>
          <p:spPr bwMode="auto">
            <a:xfrm>
              <a:off x="15030450" y="3175"/>
              <a:ext cx="512763" cy="381000"/>
            </a:xfrm>
            <a:custGeom>
              <a:avLst/>
              <a:gdLst>
                <a:gd name="T0" fmla="*/ 0 w 323"/>
                <a:gd name="T1" fmla="*/ 0 h 240"/>
                <a:gd name="T2" fmla="*/ 35 w 323"/>
                <a:gd name="T3" fmla="*/ 0 h 240"/>
                <a:gd name="T4" fmla="*/ 86 w 323"/>
                <a:gd name="T5" fmla="*/ 191 h 240"/>
                <a:gd name="T6" fmla="*/ 86 w 323"/>
                <a:gd name="T7" fmla="*/ 191 h 240"/>
                <a:gd name="T8" fmla="*/ 144 w 323"/>
                <a:gd name="T9" fmla="*/ 0 h 240"/>
                <a:gd name="T10" fmla="*/ 181 w 323"/>
                <a:gd name="T11" fmla="*/ 0 h 240"/>
                <a:gd name="T12" fmla="*/ 237 w 323"/>
                <a:gd name="T13" fmla="*/ 191 h 240"/>
                <a:gd name="T14" fmla="*/ 237 w 323"/>
                <a:gd name="T15" fmla="*/ 191 h 240"/>
                <a:gd name="T16" fmla="*/ 291 w 323"/>
                <a:gd name="T17" fmla="*/ 0 h 240"/>
                <a:gd name="T18" fmla="*/ 323 w 323"/>
                <a:gd name="T19" fmla="*/ 0 h 240"/>
                <a:gd name="T20" fmla="*/ 253 w 323"/>
                <a:gd name="T21" fmla="*/ 240 h 240"/>
                <a:gd name="T22" fmla="*/ 221 w 323"/>
                <a:gd name="T23" fmla="*/ 240 h 240"/>
                <a:gd name="T24" fmla="*/ 163 w 323"/>
                <a:gd name="T25" fmla="*/ 44 h 240"/>
                <a:gd name="T26" fmla="*/ 160 w 323"/>
                <a:gd name="T27" fmla="*/ 44 h 240"/>
                <a:gd name="T28" fmla="*/ 104 w 323"/>
                <a:gd name="T29" fmla="*/ 240 h 240"/>
                <a:gd name="T30" fmla="*/ 69 w 323"/>
                <a:gd name="T31" fmla="*/ 240 h 240"/>
                <a:gd name="T32" fmla="*/ 0 w 323"/>
                <a:gd name="T3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3" h="240">
                  <a:moveTo>
                    <a:pt x="0" y="0"/>
                  </a:moveTo>
                  <a:lnTo>
                    <a:pt x="35" y="0"/>
                  </a:lnTo>
                  <a:lnTo>
                    <a:pt x="86" y="191"/>
                  </a:lnTo>
                  <a:lnTo>
                    <a:pt x="86" y="191"/>
                  </a:lnTo>
                  <a:lnTo>
                    <a:pt x="144" y="0"/>
                  </a:lnTo>
                  <a:lnTo>
                    <a:pt x="181" y="0"/>
                  </a:lnTo>
                  <a:lnTo>
                    <a:pt x="237" y="191"/>
                  </a:lnTo>
                  <a:lnTo>
                    <a:pt x="237" y="191"/>
                  </a:lnTo>
                  <a:lnTo>
                    <a:pt x="291" y="0"/>
                  </a:lnTo>
                  <a:lnTo>
                    <a:pt x="323" y="0"/>
                  </a:lnTo>
                  <a:lnTo>
                    <a:pt x="253" y="240"/>
                  </a:lnTo>
                  <a:lnTo>
                    <a:pt x="221" y="240"/>
                  </a:lnTo>
                  <a:lnTo>
                    <a:pt x="163" y="44"/>
                  </a:lnTo>
                  <a:lnTo>
                    <a:pt x="160" y="44"/>
                  </a:lnTo>
                  <a:lnTo>
                    <a:pt x="104" y="240"/>
                  </a:lnTo>
                  <a:lnTo>
                    <a:pt x="69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3"/>
            <p:cNvSpPr>
              <a:spLocks noEditPoints="1"/>
            </p:cNvSpPr>
            <p:nvPr userDrawn="1"/>
          </p:nvSpPr>
          <p:spPr bwMode="auto">
            <a:xfrm>
              <a:off x="15562263" y="-7938"/>
              <a:ext cx="395288" cy="400050"/>
            </a:xfrm>
            <a:custGeom>
              <a:avLst/>
              <a:gdLst>
                <a:gd name="T0" fmla="*/ 123 w 249"/>
                <a:gd name="T1" fmla="*/ 33 h 252"/>
                <a:gd name="T2" fmla="*/ 93 w 249"/>
                <a:gd name="T3" fmla="*/ 37 h 252"/>
                <a:gd name="T4" fmla="*/ 70 w 249"/>
                <a:gd name="T5" fmla="*/ 49 h 252"/>
                <a:gd name="T6" fmla="*/ 51 w 249"/>
                <a:gd name="T7" fmla="*/ 70 h 252"/>
                <a:gd name="T8" fmla="*/ 37 w 249"/>
                <a:gd name="T9" fmla="*/ 98 h 252"/>
                <a:gd name="T10" fmla="*/ 35 w 249"/>
                <a:gd name="T11" fmla="*/ 126 h 252"/>
                <a:gd name="T12" fmla="*/ 37 w 249"/>
                <a:gd name="T13" fmla="*/ 156 h 252"/>
                <a:gd name="T14" fmla="*/ 51 w 249"/>
                <a:gd name="T15" fmla="*/ 182 h 252"/>
                <a:gd name="T16" fmla="*/ 70 w 249"/>
                <a:gd name="T17" fmla="*/ 203 h 252"/>
                <a:gd name="T18" fmla="*/ 93 w 249"/>
                <a:gd name="T19" fmla="*/ 217 h 252"/>
                <a:gd name="T20" fmla="*/ 123 w 249"/>
                <a:gd name="T21" fmla="*/ 221 h 252"/>
                <a:gd name="T22" fmla="*/ 153 w 249"/>
                <a:gd name="T23" fmla="*/ 217 h 252"/>
                <a:gd name="T24" fmla="*/ 179 w 249"/>
                <a:gd name="T25" fmla="*/ 203 h 252"/>
                <a:gd name="T26" fmla="*/ 198 w 249"/>
                <a:gd name="T27" fmla="*/ 182 h 252"/>
                <a:gd name="T28" fmla="*/ 209 w 249"/>
                <a:gd name="T29" fmla="*/ 156 h 252"/>
                <a:gd name="T30" fmla="*/ 214 w 249"/>
                <a:gd name="T31" fmla="*/ 126 h 252"/>
                <a:gd name="T32" fmla="*/ 209 w 249"/>
                <a:gd name="T33" fmla="*/ 98 h 252"/>
                <a:gd name="T34" fmla="*/ 198 w 249"/>
                <a:gd name="T35" fmla="*/ 70 h 252"/>
                <a:gd name="T36" fmla="*/ 179 w 249"/>
                <a:gd name="T37" fmla="*/ 49 h 252"/>
                <a:gd name="T38" fmla="*/ 153 w 249"/>
                <a:gd name="T39" fmla="*/ 37 h 252"/>
                <a:gd name="T40" fmla="*/ 123 w 249"/>
                <a:gd name="T41" fmla="*/ 33 h 252"/>
                <a:gd name="T42" fmla="*/ 123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1 h 252"/>
                <a:gd name="T50" fmla="*/ 242 w 249"/>
                <a:gd name="T51" fmla="*/ 86 h 252"/>
                <a:gd name="T52" fmla="*/ 249 w 249"/>
                <a:gd name="T53" fmla="*/ 126 h 252"/>
                <a:gd name="T54" fmla="*/ 242 w 249"/>
                <a:gd name="T55" fmla="*/ 168 h 252"/>
                <a:gd name="T56" fmla="*/ 226 w 249"/>
                <a:gd name="T57" fmla="*/ 203 h 252"/>
                <a:gd name="T58" fmla="*/ 200 w 249"/>
                <a:gd name="T59" fmla="*/ 228 h 252"/>
                <a:gd name="T60" fmla="*/ 165 w 249"/>
                <a:gd name="T61" fmla="*/ 247 h 252"/>
                <a:gd name="T62" fmla="*/ 123 w 249"/>
                <a:gd name="T63" fmla="*/ 252 h 252"/>
                <a:gd name="T64" fmla="*/ 84 w 249"/>
                <a:gd name="T65" fmla="*/ 247 h 252"/>
                <a:gd name="T66" fmla="*/ 49 w 249"/>
                <a:gd name="T67" fmla="*/ 228 h 252"/>
                <a:gd name="T68" fmla="*/ 23 w 249"/>
                <a:gd name="T69" fmla="*/ 203 h 252"/>
                <a:gd name="T70" fmla="*/ 4 w 249"/>
                <a:gd name="T71" fmla="*/ 168 h 252"/>
                <a:gd name="T72" fmla="*/ 0 w 249"/>
                <a:gd name="T73" fmla="*/ 126 h 252"/>
                <a:gd name="T74" fmla="*/ 4 w 249"/>
                <a:gd name="T75" fmla="*/ 86 h 252"/>
                <a:gd name="T76" fmla="*/ 23 w 249"/>
                <a:gd name="T77" fmla="*/ 51 h 252"/>
                <a:gd name="T78" fmla="*/ 49 w 249"/>
                <a:gd name="T79" fmla="*/ 26 h 252"/>
                <a:gd name="T80" fmla="*/ 84 w 249"/>
                <a:gd name="T81" fmla="*/ 7 h 252"/>
                <a:gd name="T82" fmla="*/ 123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3" y="33"/>
                  </a:moveTo>
                  <a:lnTo>
                    <a:pt x="93" y="37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7" y="98"/>
                  </a:lnTo>
                  <a:lnTo>
                    <a:pt x="35" y="126"/>
                  </a:lnTo>
                  <a:lnTo>
                    <a:pt x="37" y="156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3" y="217"/>
                  </a:lnTo>
                  <a:lnTo>
                    <a:pt x="123" y="221"/>
                  </a:lnTo>
                  <a:lnTo>
                    <a:pt x="153" y="217"/>
                  </a:lnTo>
                  <a:lnTo>
                    <a:pt x="179" y="203"/>
                  </a:lnTo>
                  <a:lnTo>
                    <a:pt x="198" y="182"/>
                  </a:lnTo>
                  <a:lnTo>
                    <a:pt x="209" y="156"/>
                  </a:lnTo>
                  <a:lnTo>
                    <a:pt x="214" y="126"/>
                  </a:lnTo>
                  <a:lnTo>
                    <a:pt x="209" y="98"/>
                  </a:lnTo>
                  <a:lnTo>
                    <a:pt x="198" y="70"/>
                  </a:lnTo>
                  <a:lnTo>
                    <a:pt x="179" y="49"/>
                  </a:lnTo>
                  <a:lnTo>
                    <a:pt x="153" y="37"/>
                  </a:lnTo>
                  <a:lnTo>
                    <a:pt x="123" y="33"/>
                  </a:lnTo>
                  <a:close/>
                  <a:moveTo>
                    <a:pt x="123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1"/>
                  </a:lnTo>
                  <a:lnTo>
                    <a:pt x="242" y="86"/>
                  </a:lnTo>
                  <a:lnTo>
                    <a:pt x="249" y="126"/>
                  </a:lnTo>
                  <a:lnTo>
                    <a:pt x="242" y="168"/>
                  </a:lnTo>
                  <a:lnTo>
                    <a:pt x="226" y="203"/>
                  </a:lnTo>
                  <a:lnTo>
                    <a:pt x="200" y="228"/>
                  </a:lnTo>
                  <a:lnTo>
                    <a:pt x="165" y="247"/>
                  </a:lnTo>
                  <a:lnTo>
                    <a:pt x="123" y="252"/>
                  </a:lnTo>
                  <a:lnTo>
                    <a:pt x="84" y="247"/>
                  </a:lnTo>
                  <a:lnTo>
                    <a:pt x="49" y="228"/>
                  </a:lnTo>
                  <a:lnTo>
                    <a:pt x="23" y="203"/>
                  </a:lnTo>
                  <a:lnTo>
                    <a:pt x="4" y="168"/>
                  </a:lnTo>
                  <a:lnTo>
                    <a:pt x="0" y="126"/>
                  </a:lnTo>
                  <a:lnTo>
                    <a:pt x="4" y="86"/>
                  </a:lnTo>
                  <a:lnTo>
                    <a:pt x="23" y="51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 noEditPoints="1"/>
            </p:cNvSpPr>
            <p:nvPr userDrawn="1"/>
          </p:nvSpPr>
          <p:spPr bwMode="auto">
            <a:xfrm>
              <a:off x="16024225" y="3175"/>
              <a:ext cx="269875" cy="381000"/>
            </a:xfrm>
            <a:custGeom>
              <a:avLst/>
              <a:gdLst>
                <a:gd name="T0" fmla="*/ 32 w 170"/>
                <a:gd name="T1" fmla="*/ 28 h 240"/>
                <a:gd name="T2" fmla="*/ 32 w 170"/>
                <a:gd name="T3" fmla="*/ 105 h 240"/>
                <a:gd name="T4" fmla="*/ 74 w 170"/>
                <a:gd name="T5" fmla="*/ 105 h 240"/>
                <a:gd name="T6" fmla="*/ 88 w 170"/>
                <a:gd name="T7" fmla="*/ 105 h 240"/>
                <a:gd name="T8" fmla="*/ 102 w 170"/>
                <a:gd name="T9" fmla="*/ 100 h 240"/>
                <a:gd name="T10" fmla="*/ 114 w 170"/>
                <a:gd name="T11" fmla="*/ 96 h 240"/>
                <a:gd name="T12" fmla="*/ 123 w 170"/>
                <a:gd name="T13" fmla="*/ 84 h 240"/>
                <a:gd name="T14" fmla="*/ 125 w 170"/>
                <a:gd name="T15" fmla="*/ 68 h 240"/>
                <a:gd name="T16" fmla="*/ 123 w 170"/>
                <a:gd name="T17" fmla="*/ 51 h 240"/>
                <a:gd name="T18" fmla="*/ 114 w 170"/>
                <a:gd name="T19" fmla="*/ 40 h 240"/>
                <a:gd name="T20" fmla="*/ 102 w 170"/>
                <a:gd name="T21" fmla="*/ 33 h 240"/>
                <a:gd name="T22" fmla="*/ 88 w 170"/>
                <a:gd name="T23" fmla="*/ 30 h 240"/>
                <a:gd name="T24" fmla="*/ 74 w 170"/>
                <a:gd name="T25" fmla="*/ 28 h 240"/>
                <a:gd name="T26" fmla="*/ 32 w 170"/>
                <a:gd name="T27" fmla="*/ 28 h 240"/>
                <a:gd name="T28" fmla="*/ 0 w 170"/>
                <a:gd name="T29" fmla="*/ 0 h 240"/>
                <a:gd name="T30" fmla="*/ 83 w 170"/>
                <a:gd name="T31" fmla="*/ 0 h 240"/>
                <a:gd name="T32" fmla="*/ 109 w 170"/>
                <a:gd name="T33" fmla="*/ 2 h 240"/>
                <a:gd name="T34" fmla="*/ 130 w 170"/>
                <a:gd name="T35" fmla="*/ 12 h 240"/>
                <a:gd name="T36" fmla="*/ 144 w 170"/>
                <a:gd name="T37" fmla="*/ 23 h 240"/>
                <a:gd name="T38" fmla="*/ 153 w 170"/>
                <a:gd name="T39" fmla="*/ 37 h 240"/>
                <a:gd name="T40" fmla="*/ 158 w 170"/>
                <a:gd name="T41" fmla="*/ 51 h 240"/>
                <a:gd name="T42" fmla="*/ 160 w 170"/>
                <a:gd name="T43" fmla="*/ 68 h 240"/>
                <a:gd name="T44" fmla="*/ 156 w 170"/>
                <a:gd name="T45" fmla="*/ 89 h 240"/>
                <a:gd name="T46" fmla="*/ 144 w 170"/>
                <a:gd name="T47" fmla="*/ 109 h 240"/>
                <a:gd name="T48" fmla="*/ 125 w 170"/>
                <a:gd name="T49" fmla="*/ 123 h 240"/>
                <a:gd name="T50" fmla="*/ 100 w 170"/>
                <a:gd name="T51" fmla="*/ 130 h 240"/>
                <a:gd name="T52" fmla="*/ 170 w 170"/>
                <a:gd name="T53" fmla="*/ 240 h 240"/>
                <a:gd name="T54" fmla="*/ 128 w 170"/>
                <a:gd name="T55" fmla="*/ 240 h 240"/>
                <a:gd name="T56" fmla="*/ 67 w 170"/>
                <a:gd name="T57" fmla="*/ 133 h 240"/>
                <a:gd name="T58" fmla="*/ 32 w 170"/>
                <a:gd name="T59" fmla="*/ 133 h 240"/>
                <a:gd name="T60" fmla="*/ 32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0"/>
                  </a:lnTo>
                  <a:lnTo>
                    <a:pt x="114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1"/>
                  </a:lnTo>
                  <a:lnTo>
                    <a:pt x="114" y="40"/>
                  </a:lnTo>
                  <a:lnTo>
                    <a:pt x="102" y="33"/>
                  </a:lnTo>
                  <a:lnTo>
                    <a:pt x="88" y="30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2"/>
                  </a:lnTo>
                  <a:lnTo>
                    <a:pt x="130" y="12"/>
                  </a:lnTo>
                  <a:lnTo>
                    <a:pt x="144" y="23"/>
                  </a:lnTo>
                  <a:lnTo>
                    <a:pt x="153" y="37"/>
                  </a:lnTo>
                  <a:lnTo>
                    <a:pt x="158" y="51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09"/>
                  </a:lnTo>
                  <a:lnTo>
                    <a:pt x="125" y="123"/>
                  </a:lnTo>
                  <a:lnTo>
                    <a:pt x="100" y="130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7" y="133"/>
                  </a:lnTo>
                  <a:lnTo>
                    <a:pt x="32" y="133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/>
            </p:cNvSpPr>
            <p:nvPr userDrawn="1"/>
          </p:nvSpPr>
          <p:spPr bwMode="auto">
            <a:xfrm>
              <a:off x="16341725" y="3175"/>
              <a:ext cx="225425" cy="381000"/>
            </a:xfrm>
            <a:custGeom>
              <a:avLst/>
              <a:gdLst>
                <a:gd name="T0" fmla="*/ 0 w 142"/>
                <a:gd name="T1" fmla="*/ 0 h 240"/>
                <a:gd name="T2" fmla="*/ 32 w 142"/>
                <a:gd name="T3" fmla="*/ 0 h 240"/>
                <a:gd name="T4" fmla="*/ 32 w 142"/>
                <a:gd name="T5" fmla="*/ 210 h 240"/>
                <a:gd name="T6" fmla="*/ 142 w 142"/>
                <a:gd name="T7" fmla="*/ 210 h 240"/>
                <a:gd name="T8" fmla="*/ 142 w 142"/>
                <a:gd name="T9" fmla="*/ 240 h 240"/>
                <a:gd name="T10" fmla="*/ 0 w 142"/>
                <a:gd name="T11" fmla="*/ 240 h 240"/>
                <a:gd name="T12" fmla="*/ 0 w 142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240">
                  <a:moveTo>
                    <a:pt x="0" y="0"/>
                  </a:moveTo>
                  <a:lnTo>
                    <a:pt x="32" y="0"/>
                  </a:lnTo>
                  <a:lnTo>
                    <a:pt x="32" y="210"/>
                  </a:lnTo>
                  <a:lnTo>
                    <a:pt x="142" y="210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 noEditPoints="1"/>
            </p:cNvSpPr>
            <p:nvPr userDrawn="1"/>
          </p:nvSpPr>
          <p:spPr bwMode="auto">
            <a:xfrm>
              <a:off x="16603663" y="3175"/>
              <a:ext cx="328613" cy="381000"/>
            </a:xfrm>
            <a:custGeom>
              <a:avLst/>
              <a:gdLst>
                <a:gd name="T0" fmla="*/ 33 w 207"/>
                <a:gd name="T1" fmla="*/ 30 h 240"/>
                <a:gd name="T2" fmla="*/ 33 w 207"/>
                <a:gd name="T3" fmla="*/ 210 h 240"/>
                <a:gd name="T4" fmla="*/ 72 w 207"/>
                <a:gd name="T5" fmla="*/ 210 h 240"/>
                <a:gd name="T6" fmla="*/ 105 w 207"/>
                <a:gd name="T7" fmla="*/ 205 h 240"/>
                <a:gd name="T8" fmla="*/ 133 w 207"/>
                <a:gd name="T9" fmla="*/ 193 h 240"/>
                <a:gd name="T10" fmla="*/ 154 w 207"/>
                <a:gd name="T11" fmla="*/ 177 h 240"/>
                <a:gd name="T12" fmla="*/ 168 w 207"/>
                <a:gd name="T13" fmla="*/ 151 h 240"/>
                <a:gd name="T14" fmla="*/ 175 w 207"/>
                <a:gd name="T15" fmla="*/ 119 h 240"/>
                <a:gd name="T16" fmla="*/ 172 w 207"/>
                <a:gd name="T17" fmla="*/ 105 h 240"/>
                <a:gd name="T18" fmla="*/ 170 w 207"/>
                <a:gd name="T19" fmla="*/ 89 h 240"/>
                <a:gd name="T20" fmla="*/ 161 w 207"/>
                <a:gd name="T21" fmla="*/ 72 h 240"/>
                <a:gd name="T22" fmla="*/ 149 w 207"/>
                <a:gd name="T23" fmla="*/ 56 h 240"/>
                <a:gd name="T24" fmla="*/ 133 w 207"/>
                <a:gd name="T25" fmla="*/ 42 h 240"/>
                <a:gd name="T26" fmla="*/ 109 w 207"/>
                <a:gd name="T27" fmla="*/ 35 h 240"/>
                <a:gd name="T28" fmla="*/ 82 w 207"/>
                <a:gd name="T29" fmla="*/ 30 h 240"/>
                <a:gd name="T30" fmla="*/ 33 w 207"/>
                <a:gd name="T31" fmla="*/ 30 h 240"/>
                <a:gd name="T32" fmla="*/ 0 w 207"/>
                <a:gd name="T33" fmla="*/ 0 h 240"/>
                <a:gd name="T34" fmla="*/ 84 w 207"/>
                <a:gd name="T35" fmla="*/ 0 h 240"/>
                <a:gd name="T36" fmla="*/ 121 w 207"/>
                <a:gd name="T37" fmla="*/ 5 h 240"/>
                <a:gd name="T38" fmla="*/ 151 w 207"/>
                <a:gd name="T39" fmla="*/ 16 h 240"/>
                <a:gd name="T40" fmla="*/ 175 w 207"/>
                <a:gd name="T41" fmla="*/ 33 h 240"/>
                <a:gd name="T42" fmla="*/ 191 w 207"/>
                <a:gd name="T43" fmla="*/ 54 h 240"/>
                <a:gd name="T44" fmla="*/ 200 w 207"/>
                <a:gd name="T45" fmla="*/ 77 h 240"/>
                <a:gd name="T46" fmla="*/ 207 w 207"/>
                <a:gd name="T47" fmla="*/ 100 h 240"/>
                <a:gd name="T48" fmla="*/ 207 w 207"/>
                <a:gd name="T49" fmla="*/ 119 h 240"/>
                <a:gd name="T50" fmla="*/ 205 w 207"/>
                <a:gd name="T51" fmla="*/ 149 h 240"/>
                <a:gd name="T52" fmla="*/ 193 w 207"/>
                <a:gd name="T53" fmla="*/ 177 h 240"/>
                <a:gd name="T54" fmla="*/ 175 w 207"/>
                <a:gd name="T55" fmla="*/ 203 h 240"/>
                <a:gd name="T56" fmla="*/ 149 w 207"/>
                <a:gd name="T57" fmla="*/ 221 h 240"/>
                <a:gd name="T58" fmla="*/ 116 w 207"/>
                <a:gd name="T59" fmla="*/ 235 h 240"/>
                <a:gd name="T60" fmla="*/ 77 w 207"/>
                <a:gd name="T61" fmla="*/ 240 h 240"/>
                <a:gd name="T62" fmla="*/ 0 w 207"/>
                <a:gd name="T63" fmla="*/ 240 h 240"/>
                <a:gd name="T64" fmla="*/ 0 w 207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40">
                  <a:moveTo>
                    <a:pt x="33" y="30"/>
                  </a:moveTo>
                  <a:lnTo>
                    <a:pt x="33" y="210"/>
                  </a:lnTo>
                  <a:lnTo>
                    <a:pt x="72" y="210"/>
                  </a:lnTo>
                  <a:lnTo>
                    <a:pt x="105" y="205"/>
                  </a:lnTo>
                  <a:lnTo>
                    <a:pt x="133" y="193"/>
                  </a:lnTo>
                  <a:lnTo>
                    <a:pt x="154" y="177"/>
                  </a:lnTo>
                  <a:lnTo>
                    <a:pt x="168" y="151"/>
                  </a:lnTo>
                  <a:lnTo>
                    <a:pt x="175" y="119"/>
                  </a:lnTo>
                  <a:lnTo>
                    <a:pt x="172" y="105"/>
                  </a:lnTo>
                  <a:lnTo>
                    <a:pt x="170" y="89"/>
                  </a:lnTo>
                  <a:lnTo>
                    <a:pt x="161" y="72"/>
                  </a:lnTo>
                  <a:lnTo>
                    <a:pt x="149" y="56"/>
                  </a:lnTo>
                  <a:lnTo>
                    <a:pt x="133" y="42"/>
                  </a:lnTo>
                  <a:lnTo>
                    <a:pt x="109" y="35"/>
                  </a:lnTo>
                  <a:lnTo>
                    <a:pt x="82" y="30"/>
                  </a:lnTo>
                  <a:lnTo>
                    <a:pt x="33" y="30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21" y="5"/>
                  </a:lnTo>
                  <a:lnTo>
                    <a:pt x="151" y="16"/>
                  </a:lnTo>
                  <a:lnTo>
                    <a:pt x="175" y="33"/>
                  </a:lnTo>
                  <a:lnTo>
                    <a:pt x="191" y="54"/>
                  </a:lnTo>
                  <a:lnTo>
                    <a:pt x="200" y="77"/>
                  </a:lnTo>
                  <a:lnTo>
                    <a:pt x="207" y="100"/>
                  </a:lnTo>
                  <a:lnTo>
                    <a:pt x="207" y="119"/>
                  </a:lnTo>
                  <a:lnTo>
                    <a:pt x="205" y="149"/>
                  </a:lnTo>
                  <a:lnTo>
                    <a:pt x="193" y="177"/>
                  </a:lnTo>
                  <a:lnTo>
                    <a:pt x="175" y="203"/>
                  </a:lnTo>
                  <a:lnTo>
                    <a:pt x="149" y="221"/>
                  </a:lnTo>
                  <a:lnTo>
                    <a:pt x="116" y="235"/>
                  </a:lnTo>
                  <a:lnTo>
                    <a:pt x="77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 userDrawn="1"/>
          </p:nvGrpSpPr>
          <p:grpSpPr>
            <a:xfrm>
              <a:off x="7003917" y="-481263"/>
              <a:ext cx="2430980" cy="875636"/>
              <a:chOff x="271463" y="2852738"/>
              <a:chExt cx="3190876" cy="1149350"/>
            </a:xfrm>
          </p:grpSpPr>
          <p:sp>
            <p:nvSpPr>
              <p:cNvPr id="59" name="Freeform 6"/>
              <p:cNvSpPr>
                <a:spLocks/>
              </p:cNvSpPr>
              <p:nvPr/>
            </p:nvSpPr>
            <p:spPr bwMode="auto">
              <a:xfrm>
                <a:off x="1577976" y="2852738"/>
                <a:ext cx="609600" cy="1149350"/>
              </a:xfrm>
              <a:custGeom>
                <a:avLst/>
                <a:gdLst>
                  <a:gd name="T0" fmla="*/ 0 w 384"/>
                  <a:gd name="T1" fmla="*/ 0 h 724"/>
                  <a:gd name="T2" fmla="*/ 41 w 384"/>
                  <a:gd name="T3" fmla="*/ 0 h 724"/>
                  <a:gd name="T4" fmla="*/ 192 w 384"/>
                  <a:gd name="T5" fmla="*/ 241 h 724"/>
                  <a:gd name="T6" fmla="*/ 341 w 384"/>
                  <a:gd name="T7" fmla="*/ 0 h 724"/>
                  <a:gd name="T8" fmla="*/ 382 w 384"/>
                  <a:gd name="T9" fmla="*/ 0 h 724"/>
                  <a:gd name="T10" fmla="*/ 382 w 384"/>
                  <a:gd name="T11" fmla="*/ 723 h 724"/>
                  <a:gd name="T12" fmla="*/ 384 w 384"/>
                  <a:gd name="T13" fmla="*/ 724 h 724"/>
                  <a:gd name="T14" fmla="*/ 341 w 384"/>
                  <a:gd name="T15" fmla="*/ 724 h 724"/>
                  <a:gd name="T16" fmla="*/ 192 w 384"/>
                  <a:gd name="T17" fmla="*/ 483 h 724"/>
                  <a:gd name="T18" fmla="*/ 41 w 384"/>
                  <a:gd name="T19" fmla="*/ 724 h 724"/>
                  <a:gd name="T20" fmla="*/ 0 w 384"/>
                  <a:gd name="T21" fmla="*/ 724 h 724"/>
                  <a:gd name="T22" fmla="*/ 0 w 384"/>
                  <a:gd name="T23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4" h="724">
                    <a:moveTo>
                      <a:pt x="0" y="0"/>
                    </a:moveTo>
                    <a:lnTo>
                      <a:pt x="41" y="0"/>
                    </a:lnTo>
                    <a:lnTo>
                      <a:pt x="192" y="241"/>
                    </a:lnTo>
                    <a:lnTo>
                      <a:pt x="341" y="0"/>
                    </a:lnTo>
                    <a:lnTo>
                      <a:pt x="382" y="0"/>
                    </a:lnTo>
                    <a:lnTo>
                      <a:pt x="382" y="723"/>
                    </a:lnTo>
                    <a:lnTo>
                      <a:pt x="384" y="724"/>
                    </a:lnTo>
                    <a:lnTo>
                      <a:pt x="341" y="724"/>
                    </a:lnTo>
                    <a:lnTo>
                      <a:pt x="192" y="483"/>
                    </a:lnTo>
                    <a:lnTo>
                      <a:pt x="41" y="724"/>
                    </a:lnTo>
                    <a:lnTo>
                      <a:pt x="0" y="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DB2D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7"/>
              <p:cNvSpPr>
                <a:spLocks/>
              </p:cNvSpPr>
              <p:nvPr/>
            </p:nvSpPr>
            <p:spPr bwMode="auto">
              <a:xfrm>
                <a:off x="1225551" y="2852738"/>
                <a:ext cx="352425" cy="1149350"/>
              </a:xfrm>
              <a:custGeom>
                <a:avLst/>
                <a:gdLst>
                  <a:gd name="T0" fmla="*/ 0 w 222"/>
                  <a:gd name="T1" fmla="*/ 0 h 724"/>
                  <a:gd name="T2" fmla="*/ 222 w 222"/>
                  <a:gd name="T3" fmla="*/ 0 h 724"/>
                  <a:gd name="T4" fmla="*/ 222 w 222"/>
                  <a:gd name="T5" fmla="*/ 724 h 724"/>
                  <a:gd name="T6" fmla="*/ 0 w 222"/>
                  <a:gd name="T7" fmla="*/ 724 h 724"/>
                  <a:gd name="T8" fmla="*/ 222 w 222"/>
                  <a:gd name="T9" fmla="*/ 361 h 724"/>
                  <a:gd name="T10" fmla="*/ 0 w 222"/>
                  <a:gd name="T1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724">
                    <a:moveTo>
                      <a:pt x="0" y="0"/>
                    </a:moveTo>
                    <a:lnTo>
                      <a:pt x="222" y="0"/>
                    </a:lnTo>
                    <a:lnTo>
                      <a:pt x="222" y="724"/>
                    </a:lnTo>
                    <a:lnTo>
                      <a:pt x="0" y="724"/>
                    </a:lnTo>
                    <a:lnTo>
                      <a:pt x="222" y="3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843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8"/>
              <p:cNvSpPr>
                <a:spLocks/>
              </p:cNvSpPr>
              <p:nvPr/>
            </p:nvSpPr>
            <p:spPr bwMode="auto">
              <a:xfrm>
                <a:off x="2184401" y="2852738"/>
                <a:ext cx="354013" cy="1149350"/>
              </a:xfrm>
              <a:custGeom>
                <a:avLst/>
                <a:gdLst>
                  <a:gd name="T0" fmla="*/ 0 w 223"/>
                  <a:gd name="T1" fmla="*/ 0 h 724"/>
                  <a:gd name="T2" fmla="*/ 223 w 223"/>
                  <a:gd name="T3" fmla="*/ 0 h 724"/>
                  <a:gd name="T4" fmla="*/ 2 w 223"/>
                  <a:gd name="T5" fmla="*/ 361 h 724"/>
                  <a:gd name="T6" fmla="*/ 223 w 223"/>
                  <a:gd name="T7" fmla="*/ 724 h 724"/>
                  <a:gd name="T8" fmla="*/ 2 w 223"/>
                  <a:gd name="T9" fmla="*/ 724 h 724"/>
                  <a:gd name="T10" fmla="*/ 0 w 223"/>
                  <a:gd name="T11" fmla="*/ 723 h 724"/>
                  <a:gd name="T12" fmla="*/ 0 w 223"/>
                  <a:gd name="T13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724">
                    <a:moveTo>
                      <a:pt x="0" y="0"/>
                    </a:moveTo>
                    <a:lnTo>
                      <a:pt x="223" y="0"/>
                    </a:lnTo>
                    <a:lnTo>
                      <a:pt x="2" y="361"/>
                    </a:lnTo>
                    <a:lnTo>
                      <a:pt x="223" y="724"/>
                    </a:lnTo>
                    <a:lnTo>
                      <a:pt x="2" y="724"/>
                    </a:lnTo>
                    <a:lnTo>
                      <a:pt x="0" y="7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983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9"/>
              <p:cNvSpPr>
                <a:spLocks noEditPoints="1"/>
              </p:cNvSpPr>
              <p:nvPr/>
            </p:nvSpPr>
            <p:spPr bwMode="auto">
              <a:xfrm>
                <a:off x="2187576" y="2852738"/>
                <a:ext cx="1274763" cy="1149350"/>
              </a:xfrm>
              <a:custGeom>
                <a:avLst/>
                <a:gdLst>
                  <a:gd name="T0" fmla="*/ 221 w 803"/>
                  <a:gd name="T1" fmla="*/ 179 h 724"/>
                  <a:gd name="T2" fmla="*/ 221 w 803"/>
                  <a:gd name="T3" fmla="*/ 383 h 724"/>
                  <a:gd name="T4" fmla="*/ 523 w 803"/>
                  <a:gd name="T5" fmla="*/ 383 h 724"/>
                  <a:gd name="T6" fmla="*/ 543 w 803"/>
                  <a:gd name="T7" fmla="*/ 382 h 724"/>
                  <a:gd name="T8" fmla="*/ 560 w 803"/>
                  <a:gd name="T9" fmla="*/ 374 h 724"/>
                  <a:gd name="T10" fmla="*/ 573 w 803"/>
                  <a:gd name="T11" fmla="*/ 361 h 724"/>
                  <a:gd name="T12" fmla="*/ 583 w 803"/>
                  <a:gd name="T13" fmla="*/ 346 h 724"/>
                  <a:gd name="T14" fmla="*/ 589 w 803"/>
                  <a:gd name="T15" fmla="*/ 329 h 724"/>
                  <a:gd name="T16" fmla="*/ 594 w 803"/>
                  <a:gd name="T17" fmla="*/ 310 h 724"/>
                  <a:gd name="T18" fmla="*/ 596 w 803"/>
                  <a:gd name="T19" fmla="*/ 292 h 724"/>
                  <a:gd name="T20" fmla="*/ 596 w 803"/>
                  <a:gd name="T21" fmla="*/ 256 h 724"/>
                  <a:gd name="T22" fmla="*/ 592 w 803"/>
                  <a:gd name="T23" fmla="*/ 233 h 724"/>
                  <a:gd name="T24" fmla="*/ 586 w 803"/>
                  <a:gd name="T25" fmla="*/ 215 h 724"/>
                  <a:gd name="T26" fmla="*/ 574 w 803"/>
                  <a:gd name="T27" fmla="*/ 200 h 724"/>
                  <a:gd name="T28" fmla="*/ 558 w 803"/>
                  <a:gd name="T29" fmla="*/ 188 h 724"/>
                  <a:gd name="T30" fmla="*/ 533 w 803"/>
                  <a:gd name="T31" fmla="*/ 182 h 724"/>
                  <a:gd name="T32" fmla="*/ 504 w 803"/>
                  <a:gd name="T33" fmla="*/ 179 h 724"/>
                  <a:gd name="T34" fmla="*/ 221 w 803"/>
                  <a:gd name="T35" fmla="*/ 179 h 724"/>
                  <a:gd name="T36" fmla="*/ 221 w 803"/>
                  <a:gd name="T37" fmla="*/ 0 h 724"/>
                  <a:gd name="T38" fmla="*/ 540 w 803"/>
                  <a:gd name="T39" fmla="*/ 0 h 724"/>
                  <a:gd name="T40" fmla="*/ 589 w 803"/>
                  <a:gd name="T41" fmla="*/ 2 h 724"/>
                  <a:gd name="T42" fmla="*/ 633 w 803"/>
                  <a:gd name="T43" fmla="*/ 8 h 724"/>
                  <a:gd name="T44" fmla="*/ 670 w 803"/>
                  <a:gd name="T45" fmla="*/ 18 h 724"/>
                  <a:gd name="T46" fmla="*/ 702 w 803"/>
                  <a:gd name="T47" fmla="*/ 33 h 724"/>
                  <a:gd name="T48" fmla="*/ 729 w 803"/>
                  <a:gd name="T49" fmla="*/ 49 h 724"/>
                  <a:gd name="T50" fmla="*/ 750 w 803"/>
                  <a:gd name="T51" fmla="*/ 70 h 724"/>
                  <a:gd name="T52" fmla="*/ 768 w 803"/>
                  <a:gd name="T53" fmla="*/ 93 h 724"/>
                  <a:gd name="T54" fmla="*/ 781 w 803"/>
                  <a:gd name="T55" fmla="*/ 120 h 724"/>
                  <a:gd name="T56" fmla="*/ 791 w 803"/>
                  <a:gd name="T57" fmla="*/ 149 h 724"/>
                  <a:gd name="T58" fmla="*/ 798 w 803"/>
                  <a:gd name="T59" fmla="*/ 180 h 724"/>
                  <a:gd name="T60" fmla="*/ 803 w 803"/>
                  <a:gd name="T61" fmla="*/ 213 h 724"/>
                  <a:gd name="T62" fmla="*/ 803 w 803"/>
                  <a:gd name="T63" fmla="*/ 247 h 724"/>
                  <a:gd name="T64" fmla="*/ 803 w 803"/>
                  <a:gd name="T65" fmla="*/ 333 h 724"/>
                  <a:gd name="T66" fmla="*/ 803 w 803"/>
                  <a:gd name="T67" fmla="*/ 361 h 724"/>
                  <a:gd name="T68" fmla="*/ 798 w 803"/>
                  <a:gd name="T69" fmla="*/ 392 h 724"/>
                  <a:gd name="T70" fmla="*/ 791 w 803"/>
                  <a:gd name="T71" fmla="*/ 421 h 724"/>
                  <a:gd name="T72" fmla="*/ 781 w 803"/>
                  <a:gd name="T73" fmla="*/ 449 h 724"/>
                  <a:gd name="T74" fmla="*/ 768 w 803"/>
                  <a:gd name="T75" fmla="*/ 475 h 724"/>
                  <a:gd name="T76" fmla="*/ 750 w 803"/>
                  <a:gd name="T77" fmla="*/ 500 h 724"/>
                  <a:gd name="T78" fmla="*/ 729 w 803"/>
                  <a:gd name="T79" fmla="*/ 521 h 724"/>
                  <a:gd name="T80" fmla="*/ 704 w 803"/>
                  <a:gd name="T81" fmla="*/ 539 h 724"/>
                  <a:gd name="T82" fmla="*/ 673 w 803"/>
                  <a:gd name="T83" fmla="*/ 552 h 724"/>
                  <a:gd name="T84" fmla="*/ 638 w 803"/>
                  <a:gd name="T85" fmla="*/ 560 h 724"/>
                  <a:gd name="T86" fmla="*/ 597 w 803"/>
                  <a:gd name="T87" fmla="*/ 564 h 724"/>
                  <a:gd name="T88" fmla="*/ 221 w 803"/>
                  <a:gd name="T89" fmla="*/ 564 h 724"/>
                  <a:gd name="T90" fmla="*/ 221 w 803"/>
                  <a:gd name="T91" fmla="*/ 724 h 724"/>
                  <a:gd name="T92" fmla="*/ 221 w 803"/>
                  <a:gd name="T93" fmla="*/ 724 h 724"/>
                  <a:gd name="T94" fmla="*/ 0 w 803"/>
                  <a:gd name="T95" fmla="*/ 361 h 724"/>
                  <a:gd name="T96" fmla="*/ 221 w 803"/>
                  <a:gd name="T97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03" h="724">
                    <a:moveTo>
                      <a:pt x="221" y="179"/>
                    </a:moveTo>
                    <a:lnTo>
                      <a:pt x="221" y="383"/>
                    </a:lnTo>
                    <a:lnTo>
                      <a:pt x="523" y="383"/>
                    </a:lnTo>
                    <a:lnTo>
                      <a:pt x="543" y="382"/>
                    </a:lnTo>
                    <a:lnTo>
                      <a:pt x="560" y="374"/>
                    </a:lnTo>
                    <a:lnTo>
                      <a:pt x="573" y="361"/>
                    </a:lnTo>
                    <a:lnTo>
                      <a:pt x="583" y="346"/>
                    </a:lnTo>
                    <a:lnTo>
                      <a:pt x="589" y="329"/>
                    </a:lnTo>
                    <a:lnTo>
                      <a:pt x="594" y="310"/>
                    </a:lnTo>
                    <a:lnTo>
                      <a:pt x="596" y="292"/>
                    </a:lnTo>
                    <a:lnTo>
                      <a:pt x="596" y="256"/>
                    </a:lnTo>
                    <a:lnTo>
                      <a:pt x="592" y="233"/>
                    </a:lnTo>
                    <a:lnTo>
                      <a:pt x="586" y="215"/>
                    </a:lnTo>
                    <a:lnTo>
                      <a:pt x="574" y="200"/>
                    </a:lnTo>
                    <a:lnTo>
                      <a:pt x="558" y="188"/>
                    </a:lnTo>
                    <a:lnTo>
                      <a:pt x="533" y="182"/>
                    </a:lnTo>
                    <a:lnTo>
                      <a:pt x="504" y="179"/>
                    </a:lnTo>
                    <a:lnTo>
                      <a:pt x="221" y="179"/>
                    </a:lnTo>
                    <a:close/>
                    <a:moveTo>
                      <a:pt x="221" y="0"/>
                    </a:moveTo>
                    <a:lnTo>
                      <a:pt x="540" y="0"/>
                    </a:lnTo>
                    <a:lnTo>
                      <a:pt x="589" y="2"/>
                    </a:lnTo>
                    <a:lnTo>
                      <a:pt x="633" y="8"/>
                    </a:lnTo>
                    <a:lnTo>
                      <a:pt x="670" y="18"/>
                    </a:lnTo>
                    <a:lnTo>
                      <a:pt x="702" y="33"/>
                    </a:lnTo>
                    <a:lnTo>
                      <a:pt x="729" y="49"/>
                    </a:lnTo>
                    <a:lnTo>
                      <a:pt x="750" y="70"/>
                    </a:lnTo>
                    <a:lnTo>
                      <a:pt x="768" y="93"/>
                    </a:lnTo>
                    <a:lnTo>
                      <a:pt x="781" y="120"/>
                    </a:lnTo>
                    <a:lnTo>
                      <a:pt x="791" y="149"/>
                    </a:lnTo>
                    <a:lnTo>
                      <a:pt x="798" y="180"/>
                    </a:lnTo>
                    <a:lnTo>
                      <a:pt x="803" y="213"/>
                    </a:lnTo>
                    <a:lnTo>
                      <a:pt x="803" y="247"/>
                    </a:lnTo>
                    <a:lnTo>
                      <a:pt x="803" y="333"/>
                    </a:lnTo>
                    <a:lnTo>
                      <a:pt x="803" y="361"/>
                    </a:lnTo>
                    <a:lnTo>
                      <a:pt x="798" y="392"/>
                    </a:lnTo>
                    <a:lnTo>
                      <a:pt x="791" y="421"/>
                    </a:lnTo>
                    <a:lnTo>
                      <a:pt x="781" y="449"/>
                    </a:lnTo>
                    <a:lnTo>
                      <a:pt x="768" y="475"/>
                    </a:lnTo>
                    <a:lnTo>
                      <a:pt x="750" y="500"/>
                    </a:lnTo>
                    <a:lnTo>
                      <a:pt x="729" y="521"/>
                    </a:lnTo>
                    <a:lnTo>
                      <a:pt x="704" y="539"/>
                    </a:lnTo>
                    <a:lnTo>
                      <a:pt x="673" y="552"/>
                    </a:lnTo>
                    <a:lnTo>
                      <a:pt x="638" y="560"/>
                    </a:lnTo>
                    <a:lnTo>
                      <a:pt x="597" y="564"/>
                    </a:lnTo>
                    <a:lnTo>
                      <a:pt x="221" y="564"/>
                    </a:lnTo>
                    <a:lnTo>
                      <a:pt x="221" y="724"/>
                    </a:lnTo>
                    <a:lnTo>
                      <a:pt x="221" y="724"/>
                    </a:lnTo>
                    <a:lnTo>
                      <a:pt x="0" y="361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C7D22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271463" y="2852738"/>
                <a:ext cx="1306513" cy="1149350"/>
              </a:xfrm>
              <a:custGeom>
                <a:avLst/>
                <a:gdLst>
                  <a:gd name="T0" fmla="*/ 0 w 823"/>
                  <a:gd name="T1" fmla="*/ 0 h 724"/>
                  <a:gd name="T2" fmla="*/ 223 w 823"/>
                  <a:gd name="T3" fmla="*/ 0 h 724"/>
                  <a:gd name="T4" fmla="*/ 601 w 823"/>
                  <a:gd name="T5" fmla="*/ 438 h 724"/>
                  <a:gd name="T6" fmla="*/ 601 w 823"/>
                  <a:gd name="T7" fmla="*/ 0 h 724"/>
                  <a:gd name="T8" fmla="*/ 601 w 823"/>
                  <a:gd name="T9" fmla="*/ 0 h 724"/>
                  <a:gd name="T10" fmla="*/ 823 w 823"/>
                  <a:gd name="T11" fmla="*/ 361 h 724"/>
                  <a:gd name="T12" fmla="*/ 601 w 823"/>
                  <a:gd name="T13" fmla="*/ 724 h 724"/>
                  <a:gd name="T14" fmla="*/ 223 w 823"/>
                  <a:gd name="T15" fmla="*/ 287 h 724"/>
                  <a:gd name="T16" fmla="*/ 223 w 823"/>
                  <a:gd name="T17" fmla="*/ 724 h 724"/>
                  <a:gd name="T18" fmla="*/ 0 w 823"/>
                  <a:gd name="T19" fmla="*/ 724 h 724"/>
                  <a:gd name="T20" fmla="*/ 0 w 823"/>
                  <a:gd name="T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3" h="724">
                    <a:moveTo>
                      <a:pt x="0" y="0"/>
                    </a:moveTo>
                    <a:lnTo>
                      <a:pt x="223" y="0"/>
                    </a:lnTo>
                    <a:lnTo>
                      <a:pt x="601" y="438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823" y="361"/>
                    </a:lnTo>
                    <a:lnTo>
                      <a:pt x="601" y="724"/>
                    </a:lnTo>
                    <a:lnTo>
                      <a:pt x="223" y="287"/>
                    </a:lnTo>
                    <a:lnTo>
                      <a:pt x="223" y="724"/>
                    </a:lnTo>
                    <a:lnTo>
                      <a:pt x="0" y="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D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3" name="Group 52"/>
          <p:cNvGrpSpPr/>
          <p:nvPr userDrawn="1"/>
        </p:nvGrpSpPr>
        <p:grpSpPr>
          <a:xfrm>
            <a:off x="0" y="4155851"/>
            <a:ext cx="9141864" cy="1025135"/>
            <a:chOff x="0" y="4166252"/>
            <a:chExt cx="12192000" cy="1367166"/>
          </a:xfrm>
        </p:grpSpPr>
        <p:pic>
          <p:nvPicPr>
            <p:cNvPr id="55" name="Picture 5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68161"/>
              <a:ext cx="12192000" cy="1104900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 userDrawn="1"/>
          </p:nvGrpSpPr>
          <p:grpSpPr>
            <a:xfrm>
              <a:off x="3011822" y="4166252"/>
              <a:ext cx="588628" cy="588628"/>
              <a:chOff x="6862686" y="3757371"/>
              <a:chExt cx="1388962" cy="1388962"/>
            </a:xfrm>
          </p:grpSpPr>
          <p:sp>
            <p:nvSpPr>
              <p:cNvPr id="83" name="Donut 82"/>
              <p:cNvSpPr/>
              <p:nvPr/>
            </p:nvSpPr>
            <p:spPr>
              <a:xfrm>
                <a:off x="6862686" y="3757371"/>
                <a:ext cx="1388962" cy="1388962"/>
              </a:xfrm>
              <a:prstGeom prst="donut">
                <a:avLst>
                  <a:gd name="adj" fmla="val 61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8730" y="4114458"/>
                <a:ext cx="716874" cy="576878"/>
              </a:xfrm>
              <a:prstGeom prst="rect">
                <a:avLst/>
              </a:prstGeom>
            </p:spPr>
          </p:pic>
        </p:grpSp>
        <p:sp>
          <p:nvSpPr>
            <p:cNvPr id="81" name="Donut 80"/>
            <p:cNvSpPr/>
            <p:nvPr/>
          </p:nvSpPr>
          <p:spPr>
            <a:xfrm>
              <a:off x="4636351" y="4720589"/>
              <a:ext cx="783583" cy="783583"/>
            </a:xfrm>
            <a:prstGeom prst="donut">
              <a:avLst>
                <a:gd name="adj" fmla="val 61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8" name="Group 57"/>
            <p:cNvGrpSpPr/>
            <p:nvPr userDrawn="1"/>
          </p:nvGrpSpPr>
          <p:grpSpPr>
            <a:xfrm>
              <a:off x="1590791" y="4752461"/>
              <a:ext cx="748987" cy="748987"/>
              <a:chOff x="2208009" y="539609"/>
              <a:chExt cx="1388962" cy="1388962"/>
            </a:xfrm>
          </p:grpSpPr>
          <p:sp>
            <p:nvSpPr>
              <p:cNvPr id="79" name="Donut 78"/>
              <p:cNvSpPr/>
              <p:nvPr/>
            </p:nvSpPr>
            <p:spPr>
              <a:xfrm>
                <a:off x="2208009" y="539609"/>
                <a:ext cx="1388962" cy="1388962"/>
              </a:xfrm>
              <a:prstGeom prst="donut">
                <a:avLst>
                  <a:gd name="adj" fmla="val 61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0637" y="876720"/>
                <a:ext cx="443707" cy="608580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 userDrawn="1"/>
          </p:nvGrpSpPr>
          <p:grpSpPr>
            <a:xfrm>
              <a:off x="8630733" y="4886953"/>
              <a:ext cx="593277" cy="593277"/>
              <a:chOff x="3759568" y="3757371"/>
              <a:chExt cx="1388962" cy="1388962"/>
            </a:xfrm>
          </p:grpSpPr>
          <p:sp>
            <p:nvSpPr>
              <p:cNvPr id="77" name="Donut 76"/>
              <p:cNvSpPr/>
              <p:nvPr/>
            </p:nvSpPr>
            <p:spPr>
              <a:xfrm>
                <a:off x="3759568" y="3757371"/>
                <a:ext cx="1388962" cy="1388962"/>
              </a:xfrm>
              <a:prstGeom prst="donut">
                <a:avLst>
                  <a:gd name="adj" fmla="val 61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6809" y="4073323"/>
                <a:ext cx="694481" cy="694481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 userDrawn="1"/>
          </p:nvGrpSpPr>
          <p:grpSpPr>
            <a:xfrm>
              <a:off x="98502" y="4928872"/>
              <a:ext cx="604546" cy="604546"/>
              <a:chOff x="8414245" y="539609"/>
              <a:chExt cx="1388962" cy="1388962"/>
            </a:xfrm>
          </p:grpSpPr>
          <p:sp>
            <p:nvSpPr>
              <p:cNvPr id="75" name="Donut 74"/>
              <p:cNvSpPr/>
              <p:nvPr/>
            </p:nvSpPr>
            <p:spPr>
              <a:xfrm>
                <a:off x="8414245" y="539609"/>
                <a:ext cx="1388962" cy="1388962"/>
              </a:xfrm>
              <a:prstGeom prst="donut">
                <a:avLst>
                  <a:gd name="adj" fmla="val 61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6743" y="851258"/>
                <a:ext cx="523966" cy="769744"/>
              </a:xfrm>
              <a:prstGeom prst="rect">
                <a:avLst/>
              </a:prstGeom>
            </p:spPr>
          </p:pic>
        </p:grpSp>
        <p:grpSp>
          <p:nvGrpSpPr>
            <p:cNvPr id="66" name="Group 65"/>
            <p:cNvGrpSpPr/>
            <p:nvPr userDrawn="1"/>
          </p:nvGrpSpPr>
          <p:grpSpPr>
            <a:xfrm>
              <a:off x="11292332" y="5028692"/>
              <a:ext cx="480568" cy="480568"/>
              <a:chOff x="3759568" y="2171639"/>
              <a:chExt cx="1388962" cy="1388962"/>
            </a:xfrm>
          </p:grpSpPr>
          <p:sp>
            <p:nvSpPr>
              <p:cNvPr id="73" name="Donut 72"/>
              <p:cNvSpPr/>
              <p:nvPr/>
            </p:nvSpPr>
            <p:spPr>
              <a:xfrm>
                <a:off x="3759568" y="2171639"/>
                <a:ext cx="1388962" cy="1388962"/>
              </a:xfrm>
              <a:prstGeom prst="donut">
                <a:avLst>
                  <a:gd name="adj" fmla="val 61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066" y="2517131"/>
                <a:ext cx="523966" cy="707622"/>
              </a:xfrm>
              <a:prstGeom prst="rect">
                <a:avLst/>
              </a:prstGeom>
            </p:spPr>
          </p:pic>
        </p:grpSp>
        <p:grpSp>
          <p:nvGrpSpPr>
            <p:cNvPr id="67" name="Group 66"/>
            <p:cNvGrpSpPr/>
            <p:nvPr userDrawn="1"/>
          </p:nvGrpSpPr>
          <p:grpSpPr>
            <a:xfrm>
              <a:off x="6580062" y="4360471"/>
              <a:ext cx="712278" cy="712276"/>
              <a:chOff x="2208009" y="539609"/>
              <a:chExt cx="1388962" cy="1388962"/>
            </a:xfrm>
          </p:grpSpPr>
          <p:sp>
            <p:nvSpPr>
              <p:cNvPr id="71" name="Donut 70"/>
              <p:cNvSpPr/>
              <p:nvPr/>
            </p:nvSpPr>
            <p:spPr>
              <a:xfrm>
                <a:off x="2208009" y="539609"/>
                <a:ext cx="1388962" cy="1388962"/>
              </a:xfrm>
              <a:prstGeom prst="donut">
                <a:avLst>
                  <a:gd name="adj" fmla="val 61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0637" y="876720"/>
                <a:ext cx="443707" cy="608580"/>
              </a:xfrm>
              <a:prstGeom prst="rect">
                <a:avLst/>
              </a:prstGeom>
            </p:spPr>
          </p:pic>
        </p:grpSp>
        <p:grpSp>
          <p:nvGrpSpPr>
            <p:cNvPr id="68" name="Group 67"/>
            <p:cNvGrpSpPr/>
            <p:nvPr userDrawn="1"/>
          </p:nvGrpSpPr>
          <p:grpSpPr>
            <a:xfrm>
              <a:off x="10206989" y="4181417"/>
              <a:ext cx="516403" cy="516403"/>
              <a:chOff x="8414245" y="2171639"/>
              <a:chExt cx="1388962" cy="1388962"/>
            </a:xfrm>
          </p:grpSpPr>
          <p:sp>
            <p:nvSpPr>
              <p:cNvPr id="69" name="Donut 68"/>
              <p:cNvSpPr/>
              <p:nvPr/>
            </p:nvSpPr>
            <p:spPr>
              <a:xfrm>
                <a:off x="8414245" y="2171639"/>
                <a:ext cx="1388962" cy="1388962"/>
              </a:xfrm>
              <a:prstGeom prst="donut">
                <a:avLst>
                  <a:gd name="adj" fmla="val 61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7057" y="2509680"/>
                <a:ext cx="363338" cy="726675"/>
              </a:xfrm>
              <a:prstGeom prst="rect">
                <a:avLst/>
              </a:prstGeom>
            </p:spPr>
          </p:pic>
        </p:grpSp>
      </p:grpSp>
      <p:pic>
        <p:nvPicPr>
          <p:cNvPr id="85" name="Picture 8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27" y="4649024"/>
            <a:ext cx="372599" cy="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46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0" hasCustomPrompt="1"/>
          </p:nvPr>
        </p:nvSpPr>
        <p:spPr>
          <a:xfrm>
            <a:off x="224643" y="1117600"/>
            <a:ext cx="8747266" cy="4292600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 smtClean="0"/>
              <a:t>Click to Add Chart</a:t>
            </a:r>
            <a:endParaRPr lang="en-US" dirty="0"/>
          </a:p>
        </p:txBody>
      </p:sp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224643" y="280715"/>
            <a:ext cx="8747266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24807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19151" y="1651000"/>
            <a:ext cx="7648574" cy="3340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067550" y="5836800"/>
            <a:ext cx="2076450" cy="854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shade val="67500"/>
                  <a:satMod val="115000"/>
                  <a:alpha val="0"/>
                </a:schemeClr>
              </a:gs>
              <a:gs pos="67000">
                <a:schemeClr val="bg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8001876" y="6108700"/>
            <a:ext cx="916714" cy="330200"/>
            <a:chOff x="271463" y="2852738"/>
            <a:chExt cx="3190876" cy="1149350"/>
          </a:xfrm>
        </p:grpSpPr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/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3375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19151" y="1651000"/>
            <a:ext cx="7648574" cy="3340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067550" y="5836800"/>
            <a:ext cx="2076450" cy="854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shade val="67500"/>
                  <a:satMod val="115000"/>
                  <a:alpha val="0"/>
                </a:schemeClr>
              </a:gs>
              <a:gs pos="67000">
                <a:schemeClr val="bg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001876" y="6108700"/>
            <a:ext cx="916714" cy="330200"/>
            <a:chOff x="271463" y="2852738"/>
            <a:chExt cx="3190876" cy="1149350"/>
          </a:xfrm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0450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4A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19151" y="1651000"/>
            <a:ext cx="7648574" cy="3340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067550" y="5836800"/>
            <a:ext cx="2076450" cy="854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shade val="67500"/>
                  <a:satMod val="115000"/>
                  <a:alpha val="0"/>
                </a:schemeClr>
              </a:gs>
              <a:gs pos="67000">
                <a:schemeClr val="bg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001876" y="6108700"/>
            <a:ext cx="916714" cy="330200"/>
            <a:chOff x="271463" y="2852738"/>
            <a:chExt cx="3190876" cy="1149350"/>
          </a:xfrm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4970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19151" y="1651000"/>
            <a:ext cx="7648574" cy="3340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067550" y="5836800"/>
            <a:ext cx="2076450" cy="854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shade val="67500"/>
                  <a:satMod val="115000"/>
                  <a:alpha val="0"/>
                </a:schemeClr>
              </a:gs>
              <a:gs pos="67000">
                <a:schemeClr val="bg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001876" y="6108700"/>
            <a:ext cx="916714" cy="330200"/>
            <a:chOff x="271463" y="2852738"/>
            <a:chExt cx="3190876" cy="1149350"/>
          </a:xfrm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35566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37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19151" y="1651000"/>
            <a:ext cx="7648574" cy="3340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067550" y="5836800"/>
            <a:ext cx="2076450" cy="854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shade val="67500"/>
                  <a:satMod val="115000"/>
                  <a:alpha val="0"/>
                </a:schemeClr>
              </a:gs>
              <a:gs pos="67000">
                <a:schemeClr val="bg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001876" y="6108700"/>
            <a:ext cx="916714" cy="330200"/>
            <a:chOff x="271463" y="2852738"/>
            <a:chExt cx="3190876" cy="1149350"/>
          </a:xfrm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1038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49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19151" y="1651000"/>
            <a:ext cx="7648574" cy="3340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067550" y="5836800"/>
            <a:ext cx="2076450" cy="854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shade val="67500"/>
                  <a:satMod val="115000"/>
                  <a:alpha val="0"/>
                </a:schemeClr>
              </a:gs>
              <a:gs pos="67000">
                <a:schemeClr val="bg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001876" y="6108700"/>
            <a:ext cx="916714" cy="330200"/>
            <a:chOff x="271463" y="2852738"/>
            <a:chExt cx="3190876" cy="1149350"/>
          </a:xfrm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3078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54800" y="6542088"/>
            <a:ext cx="2133600" cy="160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1E7FA-2668-4A2B-85DF-FCBD67E8038D}" type="datetime4">
              <a:rPr lang="en-US"/>
              <a:pPr>
                <a:defRPr/>
              </a:pPr>
              <a:t>December 16, 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70425" y="6542088"/>
            <a:ext cx="2895600" cy="160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/ Department / Author -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48663" y="6345238"/>
            <a:ext cx="43815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7844A-B2FA-4384-94E1-DA259E9C1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2547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654800" y="6542088"/>
            <a:ext cx="2133600" cy="160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03951-1CE2-456E-82A7-84FC2BEB68E6}" type="datetime4">
              <a:rPr lang="en-US"/>
              <a:pPr>
                <a:defRPr/>
              </a:pPr>
              <a:t>December 16,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70425" y="6542088"/>
            <a:ext cx="2895600" cy="160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/ Department / Author -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48663" y="6345238"/>
            <a:ext cx="438150" cy="3571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CFBA9-FBDE-41E0-B2A0-8046EA6D4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4452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S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a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Insert Full Image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 Placeholder 89"/>
          <p:cNvSpPr>
            <a:spLocks noGrp="1"/>
          </p:cNvSpPr>
          <p:nvPr userDrawn="1">
            <p:ph type="body" sz="quarter" idx="12"/>
          </p:nvPr>
        </p:nvSpPr>
        <p:spPr>
          <a:xfrm>
            <a:off x="323529" y="2817333"/>
            <a:ext cx="4676812" cy="11294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800" b="0" cap="all" spc="-45" baseline="0">
                <a:solidFill>
                  <a:schemeClr val="bg1"/>
                </a:solidFill>
                <a:latin typeface="+mj-lt"/>
              </a:defRPr>
            </a:lvl1pPr>
            <a:lvl2pPr marL="175022" indent="0">
              <a:buFontTx/>
              <a:buNone/>
              <a:defRPr/>
            </a:lvl2pPr>
            <a:lvl3pPr marL="301229" indent="0">
              <a:buFontTx/>
              <a:buNone/>
              <a:defRPr/>
            </a:lvl3pPr>
            <a:lvl4pPr marL="427434" indent="0">
              <a:buFontTx/>
              <a:buNone/>
              <a:defRPr/>
            </a:lvl4pPr>
            <a:lvl5pPr marL="559594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Rectangle 182"/>
          <p:cNvSpPr>
            <a:spLocks noGrp="1" noChangeArrowheads="1"/>
          </p:cNvSpPr>
          <p:nvPr userDrawn="1">
            <p:ph type="ctrTitle" hasCustomPrompt="1"/>
          </p:nvPr>
        </p:nvSpPr>
        <p:spPr bwMode="blackWhite">
          <a:xfrm>
            <a:off x="323529" y="1790700"/>
            <a:ext cx="4676812" cy="977900"/>
          </a:xfrm>
          <a:ln w="25400"/>
          <a:effectLst/>
        </p:spPr>
        <p:txBody>
          <a:bodyPr tIns="91440" bIns="91440" anchor="t"/>
          <a:lstStyle>
            <a:lvl1pPr algn="l">
              <a:lnSpc>
                <a:spcPct val="100000"/>
              </a:lnSpc>
              <a:spcBef>
                <a:spcPct val="25000"/>
              </a:spcBef>
              <a:defRPr lang="en-US" sz="2600" b="1" kern="1200" cap="all" spc="-45" baseline="0" dirty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Title Goes Here</a:t>
            </a:r>
            <a:br>
              <a:rPr lang="en-US" dirty="0" smtClean="0"/>
            </a:br>
            <a:r>
              <a:rPr lang="en-US" dirty="0" smtClean="0"/>
              <a:t>Second Line Optional</a:t>
            </a:r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2768600" y="5903089"/>
            <a:ext cx="6375400" cy="74078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shade val="67500"/>
                  <a:satMod val="115000"/>
                  <a:alpha val="0"/>
                </a:schemeClr>
              </a:gs>
              <a:gs pos="67000">
                <a:schemeClr val="bg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Slide Number Placeholder 1"/>
          <p:cNvSpPr txBox="1">
            <a:spLocks/>
          </p:cNvSpPr>
          <p:nvPr userDrawn="1"/>
        </p:nvSpPr>
        <p:spPr>
          <a:xfrm>
            <a:off x="250360" y="6279997"/>
            <a:ext cx="447335" cy="277811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fld id="{9899D5D8-9A89-49C6-87E2-D5B81659BB09}" type="slidenum">
              <a:rPr lang="en-US" sz="975" b="0" smtClean="0">
                <a:solidFill>
                  <a:schemeClr val="bg1"/>
                </a:solidFill>
              </a:rPr>
              <a:pPr algn="l"/>
              <a:t>‹#›</a:t>
            </a:fld>
            <a:endParaRPr lang="en-US" sz="975" b="0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 userDrawn="1"/>
        </p:nvSpPr>
        <p:spPr>
          <a:xfrm>
            <a:off x="722436" y="6298063"/>
            <a:ext cx="3514373" cy="308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975" b="0" i="0" cap="all" baseline="0" dirty="0" smtClean="0">
                <a:solidFill>
                  <a:schemeClr val="bg1"/>
                </a:solidFill>
              </a:rPr>
              <a:t>PUBLIC 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807153" y="6036338"/>
            <a:ext cx="3993947" cy="512367"/>
            <a:chOff x="7003917" y="-725488"/>
            <a:chExt cx="10382383" cy="1331913"/>
          </a:xfrm>
        </p:grpSpPr>
        <p:sp>
          <p:nvSpPr>
            <p:cNvPr id="16" name="Rectangle 12"/>
            <p:cNvSpPr>
              <a:spLocks noChangeArrowheads="1"/>
            </p:cNvSpPr>
            <p:nvPr userDrawn="1"/>
          </p:nvSpPr>
          <p:spPr bwMode="auto">
            <a:xfrm>
              <a:off x="10345738" y="-725488"/>
              <a:ext cx="28575" cy="1331913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3"/>
            <p:cNvSpPr>
              <a:spLocks noChangeArrowheads="1"/>
            </p:cNvSpPr>
            <p:nvPr userDrawn="1"/>
          </p:nvSpPr>
          <p:spPr bwMode="auto">
            <a:xfrm>
              <a:off x="17357725" y="-725488"/>
              <a:ext cx="28575" cy="1331913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10807700" y="-511175"/>
              <a:ext cx="250825" cy="395288"/>
            </a:xfrm>
            <a:custGeom>
              <a:avLst/>
              <a:gdLst>
                <a:gd name="T0" fmla="*/ 88 w 158"/>
                <a:gd name="T1" fmla="*/ 0 h 249"/>
                <a:gd name="T2" fmla="*/ 114 w 158"/>
                <a:gd name="T3" fmla="*/ 2 h 249"/>
                <a:gd name="T4" fmla="*/ 137 w 158"/>
                <a:gd name="T5" fmla="*/ 9 h 249"/>
                <a:gd name="T6" fmla="*/ 156 w 158"/>
                <a:gd name="T7" fmla="*/ 26 h 249"/>
                <a:gd name="T8" fmla="*/ 130 w 158"/>
                <a:gd name="T9" fmla="*/ 51 h 249"/>
                <a:gd name="T10" fmla="*/ 114 w 158"/>
                <a:gd name="T11" fmla="*/ 35 h 249"/>
                <a:gd name="T12" fmla="*/ 88 w 158"/>
                <a:gd name="T13" fmla="*/ 30 h 249"/>
                <a:gd name="T14" fmla="*/ 65 w 158"/>
                <a:gd name="T15" fmla="*/ 33 h 249"/>
                <a:gd name="T16" fmla="*/ 51 w 158"/>
                <a:gd name="T17" fmla="*/ 42 h 249"/>
                <a:gd name="T18" fmla="*/ 44 w 158"/>
                <a:gd name="T19" fmla="*/ 54 h 249"/>
                <a:gd name="T20" fmla="*/ 41 w 158"/>
                <a:gd name="T21" fmla="*/ 65 h 249"/>
                <a:gd name="T22" fmla="*/ 46 w 158"/>
                <a:gd name="T23" fmla="*/ 84 h 249"/>
                <a:gd name="T24" fmla="*/ 55 w 158"/>
                <a:gd name="T25" fmla="*/ 93 h 249"/>
                <a:gd name="T26" fmla="*/ 72 w 158"/>
                <a:gd name="T27" fmla="*/ 103 h 249"/>
                <a:gd name="T28" fmla="*/ 90 w 158"/>
                <a:gd name="T29" fmla="*/ 110 h 249"/>
                <a:gd name="T30" fmla="*/ 109 w 158"/>
                <a:gd name="T31" fmla="*/ 114 h 249"/>
                <a:gd name="T32" fmla="*/ 128 w 158"/>
                <a:gd name="T33" fmla="*/ 124 h 249"/>
                <a:gd name="T34" fmla="*/ 144 w 158"/>
                <a:gd name="T35" fmla="*/ 135 h 249"/>
                <a:gd name="T36" fmla="*/ 156 w 158"/>
                <a:gd name="T37" fmla="*/ 151 h 249"/>
                <a:gd name="T38" fmla="*/ 158 w 158"/>
                <a:gd name="T39" fmla="*/ 177 h 249"/>
                <a:gd name="T40" fmla="*/ 156 w 158"/>
                <a:gd name="T41" fmla="*/ 203 h 249"/>
                <a:gd name="T42" fmla="*/ 144 w 158"/>
                <a:gd name="T43" fmla="*/ 221 h 249"/>
                <a:gd name="T44" fmla="*/ 125 w 158"/>
                <a:gd name="T45" fmla="*/ 238 h 249"/>
                <a:gd name="T46" fmla="*/ 102 w 158"/>
                <a:gd name="T47" fmla="*/ 247 h 249"/>
                <a:gd name="T48" fmla="*/ 76 w 158"/>
                <a:gd name="T49" fmla="*/ 249 h 249"/>
                <a:gd name="T50" fmla="*/ 46 w 158"/>
                <a:gd name="T51" fmla="*/ 247 h 249"/>
                <a:gd name="T52" fmla="*/ 21 w 158"/>
                <a:gd name="T53" fmla="*/ 235 h 249"/>
                <a:gd name="T54" fmla="*/ 0 w 158"/>
                <a:gd name="T55" fmla="*/ 217 h 249"/>
                <a:gd name="T56" fmla="*/ 28 w 158"/>
                <a:gd name="T57" fmla="*/ 193 h 249"/>
                <a:gd name="T58" fmla="*/ 41 w 158"/>
                <a:gd name="T59" fmla="*/ 210 h 249"/>
                <a:gd name="T60" fmla="*/ 58 w 158"/>
                <a:gd name="T61" fmla="*/ 217 h 249"/>
                <a:gd name="T62" fmla="*/ 76 w 158"/>
                <a:gd name="T63" fmla="*/ 219 h 249"/>
                <a:gd name="T64" fmla="*/ 93 w 158"/>
                <a:gd name="T65" fmla="*/ 217 h 249"/>
                <a:gd name="T66" fmla="*/ 109 w 158"/>
                <a:gd name="T67" fmla="*/ 210 h 249"/>
                <a:gd name="T68" fmla="*/ 121 w 158"/>
                <a:gd name="T69" fmla="*/ 198 h 249"/>
                <a:gd name="T70" fmla="*/ 125 w 158"/>
                <a:gd name="T71" fmla="*/ 179 h 249"/>
                <a:gd name="T72" fmla="*/ 121 w 158"/>
                <a:gd name="T73" fmla="*/ 165 h 249"/>
                <a:gd name="T74" fmla="*/ 109 w 158"/>
                <a:gd name="T75" fmla="*/ 154 h 249"/>
                <a:gd name="T76" fmla="*/ 95 w 158"/>
                <a:gd name="T77" fmla="*/ 147 h 249"/>
                <a:gd name="T78" fmla="*/ 76 w 158"/>
                <a:gd name="T79" fmla="*/ 140 h 249"/>
                <a:gd name="T80" fmla="*/ 55 w 158"/>
                <a:gd name="T81" fmla="*/ 133 h 249"/>
                <a:gd name="T82" fmla="*/ 37 w 158"/>
                <a:gd name="T83" fmla="*/ 126 h 249"/>
                <a:gd name="T84" fmla="*/ 23 w 158"/>
                <a:gd name="T85" fmla="*/ 112 h 249"/>
                <a:gd name="T86" fmla="*/ 11 w 158"/>
                <a:gd name="T87" fmla="*/ 93 h 249"/>
                <a:gd name="T88" fmla="*/ 7 w 158"/>
                <a:gd name="T89" fmla="*/ 65 h 249"/>
                <a:gd name="T90" fmla="*/ 9 w 158"/>
                <a:gd name="T91" fmla="*/ 49 h 249"/>
                <a:gd name="T92" fmla="*/ 18 w 158"/>
                <a:gd name="T93" fmla="*/ 30 h 249"/>
                <a:gd name="T94" fmla="*/ 35 w 158"/>
                <a:gd name="T95" fmla="*/ 14 h 249"/>
                <a:gd name="T96" fmla="*/ 58 w 158"/>
                <a:gd name="T97" fmla="*/ 2 h 249"/>
                <a:gd name="T98" fmla="*/ 88 w 158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8" h="249">
                  <a:moveTo>
                    <a:pt x="88" y="0"/>
                  </a:moveTo>
                  <a:lnTo>
                    <a:pt x="114" y="2"/>
                  </a:lnTo>
                  <a:lnTo>
                    <a:pt x="137" y="9"/>
                  </a:lnTo>
                  <a:lnTo>
                    <a:pt x="156" y="26"/>
                  </a:lnTo>
                  <a:lnTo>
                    <a:pt x="130" y="51"/>
                  </a:lnTo>
                  <a:lnTo>
                    <a:pt x="114" y="35"/>
                  </a:lnTo>
                  <a:lnTo>
                    <a:pt x="88" y="30"/>
                  </a:lnTo>
                  <a:lnTo>
                    <a:pt x="65" y="33"/>
                  </a:lnTo>
                  <a:lnTo>
                    <a:pt x="51" y="42"/>
                  </a:lnTo>
                  <a:lnTo>
                    <a:pt x="44" y="54"/>
                  </a:lnTo>
                  <a:lnTo>
                    <a:pt x="41" y="65"/>
                  </a:lnTo>
                  <a:lnTo>
                    <a:pt x="46" y="84"/>
                  </a:lnTo>
                  <a:lnTo>
                    <a:pt x="55" y="93"/>
                  </a:lnTo>
                  <a:lnTo>
                    <a:pt x="72" y="103"/>
                  </a:lnTo>
                  <a:lnTo>
                    <a:pt x="90" y="110"/>
                  </a:lnTo>
                  <a:lnTo>
                    <a:pt x="109" y="114"/>
                  </a:lnTo>
                  <a:lnTo>
                    <a:pt x="128" y="124"/>
                  </a:lnTo>
                  <a:lnTo>
                    <a:pt x="144" y="135"/>
                  </a:lnTo>
                  <a:lnTo>
                    <a:pt x="156" y="151"/>
                  </a:lnTo>
                  <a:lnTo>
                    <a:pt x="158" y="177"/>
                  </a:lnTo>
                  <a:lnTo>
                    <a:pt x="156" y="203"/>
                  </a:lnTo>
                  <a:lnTo>
                    <a:pt x="144" y="221"/>
                  </a:lnTo>
                  <a:lnTo>
                    <a:pt x="125" y="238"/>
                  </a:lnTo>
                  <a:lnTo>
                    <a:pt x="102" y="247"/>
                  </a:lnTo>
                  <a:lnTo>
                    <a:pt x="76" y="249"/>
                  </a:lnTo>
                  <a:lnTo>
                    <a:pt x="46" y="247"/>
                  </a:lnTo>
                  <a:lnTo>
                    <a:pt x="21" y="235"/>
                  </a:lnTo>
                  <a:lnTo>
                    <a:pt x="0" y="217"/>
                  </a:lnTo>
                  <a:lnTo>
                    <a:pt x="28" y="193"/>
                  </a:lnTo>
                  <a:lnTo>
                    <a:pt x="41" y="210"/>
                  </a:lnTo>
                  <a:lnTo>
                    <a:pt x="58" y="217"/>
                  </a:lnTo>
                  <a:lnTo>
                    <a:pt x="76" y="219"/>
                  </a:lnTo>
                  <a:lnTo>
                    <a:pt x="93" y="217"/>
                  </a:lnTo>
                  <a:lnTo>
                    <a:pt x="109" y="210"/>
                  </a:lnTo>
                  <a:lnTo>
                    <a:pt x="121" y="198"/>
                  </a:lnTo>
                  <a:lnTo>
                    <a:pt x="125" y="179"/>
                  </a:lnTo>
                  <a:lnTo>
                    <a:pt x="121" y="165"/>
                  </a:lnTo>
                  <a:lnTo>
                    <a:pt x="109" y="154"/>
                  </a:lnTo>
                  <a:lnTo>
                    <a:pt x="95" y="147"/>
                  </a:lnTo>
                  <a:lnTo>
                    <a:pt x="76" y="140"/>
                  </a:lnTo>
                  <a:lnTo>
                    <a:pt x="55" y="133"/>
                  </a:lnTo>
                  <a:lnTo>
                    <a:pt x="37" y="126"/>
                  </a:lnTo>
                  <a:lnTo>
                    <a:pt x="23" y="112"/>
                  </a:lnTo>
                  <a:lnTo>
                    <a:pt x="11" y="93"/>
                  </a:lnTo>
                  <a:lnTo>
                    <a:pt x="7" y="65"/>
                  </a:lnTo>
                  <a:lnTo>
                    <a:pt x="9" y="49"/>
                  </a:lnTo>
                  <a:lnTo>
                    <a:pt x="18" y="30"/>
                  </a:lnTo>
                  <a:lnTo>
                    <a:pt x="35" y="14"/>
                  </a:lnTo>
                  <a:lnTo>
                    <a:pt x="58" y="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11136313" y="-503238"/>
              <a:ext cx="254000" cy="381000"/>
            </a:xfrm>
            <a:custGeom>
              <a:avLst/>
              <a:gdLst>
                <a:gd name="T0" fmla="*/ 0 w 160"/>
                <a:gd name="T1" fmla="*/ 0 h 240"/>
                <a:gd name="T2" fmla="*/ 153 w 160"/>
                <a:gd name="T3" fmla="*/ 0 h 240"/>
                <a:gd name="T4" fmla="*/ 153 w 160"/>
                <a:gd name="T5" fmla="*/ 30 h 240"/>
                <a:gd name="T6" fmla="*/ 32 w 160"/>
                <a:gd name="T7" fmla="*/ 30 h 240"/>
                <a:gd name="T8" fmla="*/ 32 w 160"/>
                <a:gd name="T9" fmla="*/ 102 h 240"/>
                <a:gd name="T10" fmla="*/ 146 w 160"/>
                <a:gd name="T11" fmla="*/ 102 h 240"/>
                <a:gd name="T12" fmla="*/ 146 w 160"/>
                <a:gd name="T13" fmla="*/ 133 h 240"/>
                <a:gd name="T14" fmla="*/ 32 w 160"/>
                <a:gd name="T15" fmla="*/ 133 h 240"/>
                <a:gd name="T16" fmla="*/ 32 w 160"/>
                <a:gd name="T17" fmla="*/ 209 h 240"/>
                <a:gd name="T18" fmla="*/ 160 w 160"/>
                <a:gd name="T19" fmla="*/ 209 h 240"/>
                <a:gd name="T20" fmla="*/ 160 w 160"/>
                <a:gd name="T21" fmla="*/ 240 h 240"/>
                <a:gd name="T22" fmla="*/ 0 w 160"/>
                <a:gd name="T23" fmla="*/ 240 h 240"/>
                <a:gd name="T24" fmla="*/ 0 w 160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0">
                  <a:moveTo>
                    <a:pt x="0" y="0"/>
                  </a:moveTo>
                  <a:lnTo>
                    <a:pt x="153" y="0"/>
                  </a:lnTo>
                  <a:lnTo>
                    <a:pt x="153" y="30"/>
                  </a:lnTo>
                  <a:lnTo>
                    <a:pt x="32" y="30"/>
                  </a:lnTo>
                  <a:lnTo>
                    <a:pt x="32" y="102"/>
                  </a:lnTo>
                  <a:lnTo>
                    <a:pt x="146" y="102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09"/>
                  </a:lnTo>
                  <a:lnTo>
                    <a:pt x="160" y="209"/>
                  </a:lnTo>
                  <a:lnTo>
                    <a:pt x="160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11428413" y="-511175"/>
              <a:ext cx="339725" cy="395288"/>
            </a:xfrm>
            <a:custGeom>
              <a:avLst/>
              <a:gdLst>
                <a:gd name="T0" fmla="*/ 125 w 214"/>
                <a:gd name="T1" fmla="*/ 0 h 249"/>
                <a:gd name="T2" fmla="*/ 156 w 214"/>
                <a:gd name="T3" fmla="*/ 2 h 249"/>
                <a:gd name="T4" fmla="*/ 186 w 214"/>
                <a:gd name="T5" fmla="*/ 16 h 249"/>
                <a:gd name="T6" fmla="*/ 209 w 214"/>
                <a:gd name="T7" fmla="*/ 37 h 249"/>
                <a:gd name="T8" fmla="*/ 181 w 214"/>
                <a:gd name="T9" fmla="*/ 56 h 249"/>
                <a:gd name="T10" fmla="*/ 165 w 214"/>
                <a:gd name="T11" fmla="*/ 42 h 249"/>
                <a:gd name="T12" fmla="*/ 146 w 214"/>
                <a:gd name="T13" fmla="*/ 33 h 249"/>
                <a:gd name="T14" fmla="*/ 123 w 214"/>
                <a:gd name="T15" fmla="*/ 30 h 249"/>
                <a:gd name="T16" fmla="*/ 95 w 214"/>
                <a:gd name="T17" fmla="*/ 35 h 249"/>
                <a:gd name="T18" fmla="*/ 69 w 214"/>
                <a:gd name="T19" fmla="*/ 49 h 249"/>
                <a:gd name="T20" fmla="*/ 51 w 214"/>
                <a:gd name="T21" fmla="*/ 70 h 249"/>
                <a:gd name="T22" fmla="*/ 39 w 214"/>
                <a:gd name="T23" fmla="*/ 96 h 249"/>
                <a:gd name="T24" fmla="*/ 34 w 214"/>
                <a:gd name="T25" fmla="*/ 126 h 249"/>
                <a:gd name="T26" fmla="*/ 39 w 214"/>
                <a:gd name="T27" fmla="*/ 156 h 249"/>
                <a:gd name="T28" fmla="*/ 51 w 214"/>
                <a:gd name="T29" fmla="*/ 182 h 249"/>
                <a:gd name="T30" fmla="*/ 69 w 214"/>
                <a:gd name="T31" fmla="*/ 200 h 249"/>
                <a:gd name="T32" fmla="*/ 93 w 214"/>
                <a:gd name="T33" fmla="*/ 214 h 249"/>
                <a:gd name="T34" fmla="*/ 123 w 214"/>
                <a:gd name="T35" fmla="*/ 219 h 249"/>
                <a:gd name="T36" fmla="*/ 149 w 214"/>
                <a:gd name="T37" fmla="*/ 217 h 249"/>
                <a:gd name="T38" fmla="*/ 169 w 214"/>
                <a:gd name="T39" fmla="*/ 205 h 249"/>
                <a:gd name="T40" fmla="*/ 186 w 214"/>
                <a:gd name="T41" fmla="*/ 189 h 249"/>
                <a:gd name="T42" fmla="*/ 214 w 214"/>
                <a:gd name="T43" fmla="*/ 207 h 249"/>
                <a:gd name="T44" fmla="*/ 207 w 214"/>
                <a:gd name="T45" fmla="*/ 217 h 249"/>
                <a:gd name="T46" fmla="*/ 195 w 214"/>
                <a:gd name="T47" fmla="*/ 228 h 249"/>
                <a:gd name="T48" fmla="*/ 176 w 214"/>
                <a:gd name="T49" fmla="*/ 238 h 249"/>
                <a:gd name="T50" fmla="*/ 153 w 214"/>
                <a:gd name="T51" fmla="*/ 247 h 249"/>
                <a:gd name="T52" fmla="*/ 123 w 214"/>
                <a:gd name="T53" fmla="*/ 249 h 249"/>
                <a:gd name="T54" fmla="*/ 88 w 214"/>
                <a:gd name="T55" fmla="*/ 245 h 249"/>
                <a:gd name="T56" fmla="*/ 58 w 214"/>
                <a:gd name="T57" fmla="*/ 231 h 249"/>
                <a:gd name="T58" fmla="*/ 32 w 214"/>
                <a:gd name="T59" fmla="*/ 212 h 249"/>
                <a:gd name="T60" fmla="*/ 16 w 214"/>
                <a:gd name="T61" fmla="*/ 186 h 249"/>
                <a:gd name="T62" fmla="*/ 4 w 214"/>
                <a:gd name="T63" fmla="*/ 156 h 249"/>
                <a:gd name="T64" fmla="*/ 0 w 214"/>
                <a:gd name="T65" fmla="*/ 126 h 249"/>
                <a:gd name="T66" fmla="*/ 7 w 214"/>
                <a:gd name="T67" fmla="*/ 84 h 249"/>
                <a:gd name="T68" fmla="*/ 23 w 214"/>
                <a:gd name="T69" fmla="*/ 49 h 249"/>
                <a:gd name="T70" fmla="*/ 48 w 214"/>
                <a:gd name="T71" fmla="*/ 23 h 249"/>
                <a:gd name="T72" fmla="*/ 83 w 214"/>
                <a:gd name="T73" fmla="*/ 5 h 249"/>
                <a:gd name="T74" fmla="*/ 125 w 214"/>
                <a:gd name="T7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4" h="249">
                  <a:moveTo>
                    <a:pt x="125" y="0"/>
                  </a:moveTo>
                  <a:lnTo>
                    <a:pt x="156" y="2"/>
                  </a:lnTo>
                  <a:lnTo>
                    <a:pt x="186" y="16"/>
                  </a:lnTo>
                  <a:lnTo>
                    <a:pt x="209" y="37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6" y="33"/>
                  </a:lnTo>
                  <a:lnTo>
                    <a:pt x="123" y="30"/>
                  </a:lnTo>
                  <a:lnTo>
                    <a:pt x="95" y="35"/>
                  </a:lnTo>
                  <a:lnTo>
                    <a:pt x="69" y="49"/>
                  </a:lnTo>
                  <a:lnTo>
                    <a:pt x="51" y="70"/>
                  </a:lnTo>
                  <a:lnTo>
                    <a:pt x="39" y="96"/>
                  </a:lnTo>
                  <a:lnTo>
                    <a:pt x="34" y="126"/>
                  </a:lnTo>
                  <a:lnTo>
                    <a:pt x="39" y="156"/>
                  </a:lnTo>
                  <a:lnTo>
                    <a:pt x="51" y="182"/>
                  </a:lnTo>
                  <a:lnTo>
                    <a:pt x="69" y="200"/>
                  </a:lnTo>
                  <a:lnTo>
                    <a:pt x="93" y="214"/>
                  </a:lnTo>
                  <a:lnTo>
                    <a:pt x="123" y="219"/>
                  </a:lnTo>
                  <a:lnTo>
                    <a:pt x="149" y="217"/>
                  </a:lnTo>
                  <a:lnTo>
                    <a:pt x="169" y="205"/>
                  </a:lnTo>
                  <a:lnTo>
                    <a:pt x="186" y="189"/>
                  </a:lnTo>
                  <a:lnTo>
                    <a:pt x="214" y="207"/>
                  </a:lnTo>
                  <a:lnTo>
                    <a:pt x="207" y="217"/>
                  </a:lnTo>
                  <a:lnTo>
                    <a:pt x="195" y="228"/>
                  </a:lnTo>
                  <a:lnTo>
                    <a:pt x="176" y="238"/>
                  </a:lnTo>
                  <a:lnTo>
                    <a:pt x="153" y="247"/>
                  </a:lnTo>
                  <a:lnTo>
                    <a:pt x="123" y="249"/>
                  </a:lnTo>
                  <a:lnTo>
                    <a:pt x="88" y="245"/>
                  </a:lnTo>
                  <a:lnTo>
                    <a:pt x="58" y="231"/>
                  </a:lnTo>
                  <a:lnTo>
                    <a:pt x="32" y="212"/>
                  </a:lnTo>
                  <a:lnTo>
                    <a:pt x="16" y="186"/>
                  </a:lnTo>
                  <a:lnTo>
                    <a:pt x="4" y="156"/>
                  </a:lnTo>
                  <a:lnTo>
                    <a:pt x="0" y="126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8" y="23"/>
                  </a:lnTo>
                  <a:lnTo>
                    <a:pt x="83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11812588" y="-503238"/>
              <a:ext cx="290513" cy="387350"/>
            </a:xfrm>
            <a:custGeom>
              <a:avLst/>
              <a:gdLst>
                <a:gd name="T0" fmla="*/ 0 w 183"/>
                <a:gd name="T1" fmla="*/ 0 h 244"/>
                <a:gd name="T2" fmla="*/ 32 w 183"/>
                <a:gd name="T3" fmla="*/ 0 h 244"/>
                <a:gd name="T4" fmla="*/ 32 w 183"/>
                <a:gd name="T5" fmla="*/ 146 h 244"/>
                <a:gd name="T6" fmla="*/ 35 w 183"/>
                <a:gd name="T7" fmla="*/ 165 h 244"/>
                <a:gd name="T8" fmla="*/ 39 w 183"/>
                <a:gd name="T9" fmla="*/ 184 h 244"/>
                <a:gd name="T10" fmla="*/ 51 w 183"/>
                <a:gd name="T11" fmla="*/ 200 h 244"/>
                <a:gd name="T12" fmla="*/ 67 w 183"/>
                <a:gd name="T13" fmla="*/ 212 h 244"/>
                <a:gd name="T14" fmla="*/ 93 w 183"/>
                <a:gd name="T15" fmla="*/ 214 h 244"/>
                <a:gd name="T16" fmla="*/ 116 w 183"/>
                <a:gd name="T17" fmla="*/ 212 h 244"/>
                <a:gd name="T18" fmla="*/ 132 w 183"/>
                <a:gd name="T19" fmla="*/ 200 h 244"/>
                <a:gd name="T20" fmla="*/ 144 w 183"/>
                <a:gd name="T21" fmla="*/ 184 h 244"/>
                <a:gd name="T22" fmla="*/ 151 w 183"/>
                <a:gd name="T23" fmla="*/ 165 h 244"/>
                <a:gd name="T24" fmla="*/ 151 w 183"/>
                <a:gd name="T25" fmla="*/ 146 h 244"/>
                <a:gd name="T26" fmla="*/ 151 w 183"/>
                <a:gd name="T27" fmla="*/ 0 h 244"/>
                <a:gd name="T28" fmla="*/ 183 w 183"/>
                <a:gd name="T29" fmla="*/ 0 h 244"/>
                <a:gd name="T30" fmla="*/ 183 w 183"/>
                <a:gd name="T31" fmla="*/ 151 h 244"/>
                <a:gd name="T32" fmla="*/ 179 w 183"/>
                <a:gd name="T33" fmla="*/ 184 h 244"/>
                <a:gd name="T34" fmla="*/ 167 w 183"/>
                <a:gd name="T35" fmla="*/ 209 h 244"/>
                <a:gd name="T36" fmla="*/ 146 w 183"/>
                <a:gd name="T37" fmla="*/ 228 h 244"/>
                <a:gd name="T38" fmla="*/ 121 w 183"/>
                <a:gd name="T39" fmla="*/ 240 h 244"/>
                <a:gd name="T40" fmla="*/ 93 w 183"/>
                <a:gd name="T41" fmla="*/ 244 h 244"/>
                <a:gd name="T42" fmla="*/ 62 w 183"/>
                <a:gd name="T43" fmla="*/ 240 h 244"/>
                <a:gd name="T44" fmla="*/ 37 w 183"/>
                <a:gd name="T45" fmla="*/ 228 h 244"/>
                <a:gd name="T46" fmla="*/ 16 w 183"/>
                <a:gd name="T47" fmla="*/ 209 h 244"/>
                <a:gd name="T48" fmla="*/ 4 w 183"/>
                <a:gd name="T49" fmla="*/ 184 h 244"/>
                <a:gd name="T50" fmla="*/ 0 w 183"/>
                <a:gd name="T51" fmla="*/ 151 h 244"/>
                <a:gd name="T52" fmla="*/ 0 w 183"/>
                <a:gd name="T5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3" h="244">
                  <a:moveTo>
                    <a:pt x="0" y="0"/>
                  </a:moveTo>
                  <a:lnTo>
                    <a:pt x="32" y="0"/>
                  </a:lnTo>
                  <a:lnTo>
                    <a:pt x="32" y="146"/>
                  </a:lnTo>
                  <a:lnTo>
                    <a:pt x="35" y="165"/>
                  </a:lnTo>
                  <a:lnTo>
                    <a:pt x="39" y="184"/>
                  </a:lnTo>
                  <a:lnTo>
                    <a:pt x="51" y="200"/>
                  </a:lnTo>
                  <a:lnTo>
                    <a:pt x="67" y="212"/>
                  </a:lnTo>
                  <a:lnTo>
                    <a:pt x="93" y="214"/>
                  </a:lnTo>
                  <a:lnTo>
                    <a:pt x="116" y="212"/>
                  </a:lnTo>
                  <a:lnTo>
                    <a:pt x="132" y="200"/>
                  </a:lnTo>
                  <a:lnTo>
                    <a:pt x="144" y="184"/>
                  </a:lnTo>
                  <a:lnTo>
                    <a:pt x="151" y="165"/>
                  </a:lnTo>
                  <a:lnTo>
                    <a:pt x="151" y="146"/>
                  </a:lnTo>
                  <a:lnTo>
                    <a:pt x="151" y="0"/>
                  </a:lnTo>
                  <a:lnTo>
                    <a:pt x="183" y="0"/>
                  </a:lnTo>
                  <a:lnTo>
                    <a:pt x="183" y="151"/>
                  </a:lnTo>
                  <a:lnTo>
                    <a:pt x="179" y="184"/>
                  </a:lnTo>
                  <a:lnTo>
                    <a:pt x="167" y="209"/>
                  </a:lnTo>
                  <a:lnTo>
                    <a:pt x="146" y="228"/>
                  </a:lnTo>
                  <a:lnTo>
                    <a:pt x="121" y="240"/>
                  </a:lnTo>
                  <a:lnTo>
                    <a:pt x="93" y="244"/>
                  </a:lnTo>
                  <a:lnTo>
                    <a:pt x="62" y="240"/>
                  </a:lnTo>
                  <a:lnTo>
                    <a:pt x="37" y="228"/>
                  </a:lnTo>
                  <a:lnTo>
                    <a:pt x="16" y="209"/>
                  </a:lnTo>
                  <a:lnTo>
                    <a:pt x="4" y="184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 noEditPoints="1"/>
            </p:cNvSpPr>
            <p:nvPr userDrawn="1"/>
          </p:nvSpPr>
          <p:spPr bwMode="auto">
            <a:xfrm>
              <a:off x="12196763" y="-503238"/>
              <a:ext cx="269875" cy="381000"/>
            </a:xfrm>
            <a:custGeom>
              <a:avLst/>
              <a:gdLst>
                <a:gd name="T0" fmla="*/ 32 w 170"/>
                <a:gd name="T1" fmla="*/ 28 h 240"/>
                <a:gd name="T2" fmla="*/ 32 w 170"/>
                <a:gd name="T3" fmla="*/ 105 h 240"/>
                <a:gd name="T4" fmla="*/ 74 w 170"/>
                <a:gd name="T5" fmla="*/ 105 h 240"/>
                <a:gd name="T6" fmla="*/ 88 w 170"/>
                <a:gd name="T7" fmla="*/ 105 h 240"/>
                <a:gd name="T8" fmla="*/ 102 w 170"/>
                <a:gd name="T9" fmla="*/ 102 h 240"/>
                <a:gd name="T10" fmla="*/ 114 w 170"/>
                <a:gd name="T11" fmla="*/ 95 h 240"/>
                <a:gd name="T12" fmla="*/ 123 w 170"/>
                <a:gd name="T13" fmla="*/ 84 h 240"/>
                <a:gd name="T14" fmla="*/ 125 w 170"/>
                <a:gd name="T15" fmla="*/ 67 h 240"/>
                <a:gd name="T16" fmla="*/ 123 w 170"/>
                <a:gd name="T17" fmla="*/ 51 h 240"/>
                <a:gd name="T18" fmla="*/ 114 w 170"/>
                <a:gd name="T19" fmla="*/ 39 h 240"/>
                <a:gd name="T20" fmla="*/ 102 w 170"/>
                <a:gd name="T21" fmla="*/ 32 h 240"/>
                <a:gd name="T22" fmla="*/ 88 w 170"/>
                <a:gd name="T23" fmla="*/ 30 h 240"/>
                <a:gd name="T24" fmla="*/ 74 w 170"/>
                <a:gd name="T25" fmla="*/ 28 h 240"/>
                <a:gd name="T26" fmla="*/ 32 w 170"/>
                <a:gd name="T27" fmla="*/ 28 h 240"/>
                <a:gd name="T28" fmla="*/ 0 w 170"/>
                <a:gd name="T29" fmla="*/ 0 h 240"/>
                <a:gd name="T30" fmla="*/ 83 w 170"/>
                <a:gd name="T31" fmla="*/ 0 h 240"/>
                <a:gd name="T32" fmla="*/ 109 w 170"/>
                <a:gd name="T33" fmla="*/ 2 h 240"/>
                <a:gd name="T34" fmla="*/ 130 w 170"/>
                <a:gd name="T35" fmla="*/ 11 h 240"/>
                <a:gd name="T36" fmla="*/ 144 w 170"/>
                <a:gd name="T37" fmla="*/ 23 h 240"/>
                <a:gd name="T38" fmla="*/ 153 w 170"/>
                <a:gd name="T39" fmla="*/ 37 h 240"/>
                <a:gd name="T40" fmla="*/ 158 w 170"/>
                <a:gd name="T41" fmla="*/ 51 h 240"/>
                <a:gd name="T42" fmla="*/ 160 w 170"/>
                <a:gd name="T43" fmla="*/ 67 h 240"/>
                <a:gd name="T44" fmla="*/ 156 w 170"/>
                <a:gd name="T45" fmla="*/ 88 h 240"/>
                <a:gd name="T46" fmla="*/ 144 w 170"/>
                <a:gd name="T47" fmla="*/ 109 h 240"/>
                <a:gd name="T48" fmla="*/ 125 w 170"/>
                <a:gd name="T49" fmla="*/ 123 h 240"/>
                <a:gd name="T50" fmla="*/ 102 w 170"/>
                <a:gd name="T51" fmla="*/ 130 h 240"/>
                <a:gd name="T52" fmla="*/ 170 w 170"/>
                <a:gd name="T53" fmla="*/ 240 h 240"/>
                <a:gd name="T54" fmla="*/ 128 w 170"/>
                <a:gd name="T55" fmla="*/ 240 h 240"/>
                <a:gd name="T56" fmla="*/ 67 w 170"/>
                <a:gd name="T57" fmla="*/ 135 h 240"/>
                <a:gd name="T58" fmla="*/ 32 w 170"/>
                <a:gd name="T59" fmla="*/ 135 h 240"/>
                <a:gd name="T60" fmla="*/ 32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2"/>
                  </a:lnTo>
                  <a:lnTo>
                    <a:pt x="114" y="95"/>
                  </a:lnTo>
                  <a:lnTo>
                    <a:pt x="123" y="84"/>
                  </a:lnTo>
                  <a:lnTo>
                    <a:pt x="125" y="67"/>
                  </a:lnTo>
                  <a:lnTo>
                    <a:pt x="123" y="51"/>
                  </a:lnTo>
                  <a:lnTo>
                    <a:pt x="114" y="39"/>
                  </a:lnTo>
                  <a:lnTo>
                    <a:pt x="102" y="32"/>
                  </a:lnTo>
                  <a:lnTo>
                    <a:pt x="88" y="30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2"/>
                  </a:lnTo>
                  <a:lnTo>
                    <a:pt x="130" y="11"/>
                  </a:lnTo>
                  <a:lnTo>
                    <a:pt x="144" y="23"/>
                  </a:lnTo>
                  <a:lnTo>
                    <a:pt x="153" y="37"/>
                  </a:lnTo>
                  <a:lnTo>
                    <a:pt x="158" y="51"/>
                  </a:lnTo>
                  <a:lnTo>
                    <a:pt x="160" y="67"/>
                  </a:lnTo>
                  <a:lnTo>
                    <a:pt x="156" y="88"/>
                  </a:lnTo>
                  <a:lnTo>
                    <a:pt x="144" y="109"/>
                  </a:lnTo>
                  <a:lnTo>
                    <a:pt x="125" y="123"/>
                  </a:lnTo>
                  <a:lnTo>
                    <a:pt x="102" y="130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7" y="135"/>
                  </a:lnTo>
                  <a:lnTo>
                    <a:pt x="32" y="135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12520613" y="-503238"/>
              <a:ext cx="255588" cy="381000"/>
            </a:xfrm>
            <a:custGeom>
              <a:avLst/>
              <a:gdLst>
                <a:gd name="T0" fmla="*/ 0 w 161"/>
                <a:gd name="T1" fmla="*/ 0 h 240"/>
                <a:gd name="T2" fmla="*/ 156 w 161"/>
                <a:gd name="T3" fmla="*/ 0 h 240"/>
                <a:gd name="T4" fmla="*/ 156 w 161"/>
                <a:gd name="T5" fmla="*/ 30 h 240"/>
                <a:gd name="T6" fmla="*/ 33 w 161"/>
                <a:gd name="T7" fmla="*/ 30 h 240"/>
                <a:gd name="T8" fmla="*/ 33 w 161"/>
                <a:gd name="T9" fmla="*/ 102 h 240"/>
                <a:gd name="T10" fmla="*/ 147 w 161"/>
                <a:gd name="T11" fmla="*/ 102 h 240"/>
                <a:gd name="T12" fmla="*/ 147 w 161"/>
                <a:gd name="T13" fmla="*/ 133 h 240"/>
                <a:gd name="T14" fmla="*/ 33 w 161"/>
                <a:gd name="T15" fmla="*/ 133 h 240"/>
                <a:gd name="T16" fmla="*/ 33 w 161"/>
                <a:gd name="T17" fmla="*/ 209 h 240"/>
                <a:gd name="T18" fmla="*/ 161 w 161"/>
                <a:gd name="T19" fmla="*/ 209 h 240"/>
                <a:gd name="T20" fmla="*/ 161 w 161"/>
                <a:gd name="T21" fmla="*/ 240 h 240"/>
                <a:gd name="T22" fmla="*/ 0 w 161"/>
                <a:gd name="T23" fmla="*/ 240 h 240"/>
                <a:gd name="T24" fmla="*/ 0 w 161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1" h="240">
                  <a:moveTo>
                    <a:pt x="0" y="0"/>
                  </a:moveTo>
                  <a:lnTo>
                    <a:pt x="156" y="0"/>
                  </a:lnTo>
                  <a:lnTo>
                    <a:pt x="156" y="30"/>
                  </a:lnTo>
                  <a:lnTo>
                    <a:pt x="33" y="30"/>
                  </a:lnTo>
                  <a:lnTo>
                    <a:pt x="33" y="102"/>
                  </a:lnTo>
                  <a:lnTo>
                    <a:pt x="147" y="102"/>
                  </a:lnTo>
                  <a:lnTo>
                    <a:pt x="147" y="133"/>
                  </a:lnTo>
                  <a:lnTo>
                    <a:pt x="33" y="133"/>
                  </a:lnTo>
                  <a:lnTo>
                    <a:pt x="33" y="209"/>
                  </a:lnTo>
                  <a:lnTo>
                    <a:pt x="161" y="209"/>
                  </a:lnTo>
                  <a:lnTo>
                    <a:pt x="161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12976225" y="-511175"/>
              <a:ext cx="334963" cy="395288"/>
            </a:xfrm>
            <a:custGeom>
              <a:avLst/>
              <a:gdLst>
                <a:gd name="T0" fmla="*/ 123 w 211"/>
                <a:gd name="T1" fmla="*/ 0 h 249"/>
                <a:gd name="T2" fmla="*/ 156 w 211"/>
                <a:gd name="T3" fmla="*/ 2 h 249"/>
                <a:gd name="T4" fmla="*/ 184 w 211"/>
                <a:gd name="T5" fmla="*/ 16 h 249"/>
                <a:gd name="T6" fmla="*/ 207 w 211"/>
                <a:gd name="T7" fmla="*/ 37 h 249"/>
                <a:gd name="T8" fmla="*/ 181 w 211"/>
                <a:gd name="T9" fmla="*/ 56 h 249"/>
                <a:gd name="T10" fmla="*/ 165 w 211"/>
                <a:gd name="T11" fmla="*/ 42 h 249"/>
                <a:gd name="T12" fmla="*/ 144 w 211"/>
                <a:gd name="T13" fmla="*/ 33 h 249"/>
                <a:gd name="T14" fmla="*/ 123 w 211"/>
                <a:gd name="T15" fmla="*/ 30 h 249"/>
                <a:gd name="T16" fmla="*/ 93 w 211"/>
                <a:gd name="T17" fmla="*/ 35 h 249"/>
                <a:gd name="T18" fmla="*/ 67 w 211"/>
                <a:gd name="T19" fmla="*/ 49 h 249"/>
                <a:gd name="T20" fmla="*/ 49 w 211"/>
                <a:gd name="T21" fmla="*/ 70 h 249"/>
                <a:gd name="T22" fmla="*/ 37 w 211"/>
                <a:gd name="T23" fmla="*/ 96 h 249"/>
                <a:gd name="T24" fmla="*/ 35 w 211"/>
                <a:gd name="T25" fmla="*/ 126 h 249"/>
                <a:gd name="T26" fmla="*/ 37 w 211"/>
                <a:gd name="T27" fmla="*/ 156 h 249"/>
                <a:gd name="T28" fmla="*/ 49 w 211"/>
                <a:gd name="T29" fmla="*/ 182 h 249"/>
                <a:gd name="T30" fmla="*/ 67 w 211"/>
                <a:gd name="T31" fmla="*/ 200 h 249"/>
                <a:gd name="T32" fmla="*/ 93 w 211"/>
                <a:gd name="T33" fmla="*/ 214 h 249"/>
                <a:gd name="T34" fmla="*/ 123 w 211"/>
                <a:gd name="T35" fmla="*/ 219 h 249"/>
                <a:gd name="T36" fmla="*/ 149 w 211"/>
                <a:gd name="T37" fmla="*/ 217 h 249"/>
                <a:gd name="T38" fmla="*/ 170 w 211"/>
                <a:gd name="T39" fmla="*/ 205 h 249"/>
                <a:gd name="T40" fmla="*/ 186 w 211"/>
                <a:gd name="T41" fmla="*/ 189 h 249"/>
                <a:gd name="T42" fmla="*/ 211 w 211"/>
                <a:gd name="T43" fmla="*/ 207 h 249"/>
                <a:gd name="T44" fmla="*/ 205 w 211"/>
                <a:gd name="T45" fmla="*/ 217 h 249"/>
                <a:gd name="T46" fmla="*/ 193 w 211"/>
                <a:gd name="T47" fmla="*/ 228 h 249"/>
                <a:gd name="T48" fmla="*/ 174 w 211"/>
                <a:gd name="T49" fmla="*/ 238 h 249"/>
                <a:gd name="T50" fmla="*/ 151 w 211"/>
                <a:gd name="T51" fmla="*/ 247 h 249"/>
                <a:gd name="T52" fmla="*/ 121 w 211"/>
                <a:gd name="T53" fmla="*/ 249 h 249"/>
                <a:gd name="T54" fmla="*/ 86 w 211"/>
                <a:gd name="T55" fmla="*/ 245 h 249"/>
                <a:gd name="T56" fmla="*/ 56 w 211"/>
                <a:gd name="T57" fmla="*/ 231 h 249"/>
                <a:gd name="T58" fmla="*/ 32 w 211"/>
                <a:gd name="T59" fmla="*/ 212 h 249"/>
                <a:gd name="T60" fmla="*/ 14 w 211"/>
                <a:gd name="T61" fmla="*/ 186 h 249"/>
                <a:gd name="T62" fmla="*/ 2 w 211"/>
                <a:gd name="T63" fmla="*/ 156 h 249"/>
                <a:gd name="T64" fmla="*/ 0 w 211"/>
                <a:gd name="T65" fmla="*/ 126 h 249"/>
                <a:gd name="T66" fmla="*/ 4 w 211"/>
                <a:gd name="T67" fmla="*/ 84 h 249"/>
                <a:gd name="T68" fmla="*/ 21 w 211"/>
                <a:gd name="T69" fmla="*/ 49 h 249"/>
                <a:gd name="T70" fmla="*/ 49 w 211"/>
                <a:gd name="T71" fmla="*/ 23 h 249"/>
                <a:gd name="T72" fmla="*/ 83 w 211"/>
                <a:gd name="T73" fmla="*/ 5 h 249"/>
                <a:gd name="T74" fmla="*/ 123 w 211"/>
                <a:gd name="T7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1" h="249">
                  <a:moveTo>
                    <a:pt x="123" y="0"/>
                  </a:moveTo>
                  <a:lnTo>
                    <a:pt x="156" y="2"/>
                  </a:lnTo>
                  <a:lnTo>
                    <a:pt x="184" y="16"/>
                  </a:lnTo>
                  <a:lnTo>
                    <a:pt x="207" y="37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0"/>
                  </a:lnTo>
                  <a:lnTo>
                    <a:pt x="93" y="35"/>
                  </a:lnTo>
                  <a:lnTo>
                    <a:pt x="67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5" y="126"/>
                  </a:lnTo>
                  <a:lnTo>
                    <a:pt x="37" y="156"/>
                  </a:lnTo>
                  <a:lnTo>
                    <a:pt x="49" y="182"/>
                  </a:lnTo>
                  <a:lnTo>
                    <a:pt x="67" y="200"/>
                  </a:lnTo>
                  <a:lnTo>
                    <a:pt x="93" y="214"/>
                  </a:lnTo>
                  <a:lnTo>
                    <a:pt x="123" y="219"/>
                  </a:lnTo>
                  <a:lnTo>
                    <a:pt x="149" y="217"/>
                  </a:lnTo>
                  <a:lnTo>
                    <a:pt x="170" y="205"/>
                  </a:lnTo>
                  <a:lnTo>
                    <a:pt x="186" y="189"/>
                  </a:lnTo>
                  <a:lnTo>
                    <a:pt x="211" y="207"/>
                  </a:lnTo>
                  <a:lnTo>
                    <a:pt x="205" y="217"/>
                  </a:lnTo>
                  <a:lnTo>
                    <a:pt x="193" y="228"/>
                  </a:lnTo>
                  <a:lnTo>
                    <a:pt x="174" y="238"/>
                  </a:lnTo>
                  <a:lnTo>
                    <a:pt x="151" y="247"/>
                  </a:lnTo>
                  <a:lnTo>
                    <a:pt x="121" y="249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2" y="212"/>
                  </a:lnTo>
                  <a:lnTo>
                    <a:pt x="14" y="186"/>
                  </a:lnTo>
                  <a:lnTo>
                    <a:pt x="2" y="156"/>
                  </a:lnTo>
                  <a:lnTo>
                    <a:pt x="0" y="126"/>
                  </a:lnTo>
                  <a:lnTo>
                    <a:pt x="4" y="84"/>
                  </a:lnTo>
                  <a:lnTo>
                    <a:pt x="21" y="49"/>
                  </a:lnTo>
                  <a:lnTo>
                    <a:pt x="49" y="23"/>
                  </a:lnTo>
                  <a:lnTo>
                    <a:pt x="83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13341350" y="-511175"/>
              <a:ext cx="395288" cy="395288"/>
            </a:xfrm>
            <a:custGeom>
              <a:avLst/>
              <a:gdLst>
                <a:gd name="T0" fmla="*/ 123 w 249"/>
                <a:gd name="T1" fmla="*/ 30 h 249"/>
                <a:gd name="T2" fmla="*/ 93 w 249"/>
                <a:gd name="T3" fmla="*/ 35 h 249"/>
                <a:gd name="T4" fmla="*/ 70 w 249"/>
                <a:gd name="T5" fmla="*/ 49 h 249"/>
                <a:gd name="T6" fmla="*/ 49 w 249"/>
                <a:gd name="T7" fmla="*/ 68 h 249"/>
                <a:gd name="T8" fmla="*/ 37 w 249"/>
                <a:gd name="T9" fmla="*/ 96 h 249"/>
                <a:gd name="T10" fmla="*/ 35 w 249"/>
                <a:gd name="T11" fmla="*/ 124 h 249"/>
                <a:gd name="T12" fmla="*/ 37 w 249"/>
                <a:gd name="T13" fmla="*/ 154 h 249"/>
                <a:gd name="T14" fmla="*/ 49 w 249"/>
                <a:gd name="T15" fmla="*/ 182 h 249"/>
                <a:gd name="T16" fmla="*/ 70 w 249"/>
                <a:gd name="T17" fmla="*/ 200 h 249"/>
                <a:gd name="T18" fmla="*/ 93 w 249"/>
                <a:gd name="T19" fmla="*/ 214 h 249"/>
                <a:gd name="T20" fmla="*/ 123 w 249"/>
                <a:gd name="T21" fmla="*/ 219 h 249"/>
                <a:gd name="T22" fmla="*/ 154 w 249"/>
                <a:gd name="T23" fmla="*/ 214 h 249"/>
                <a:gd name="T24" fmla="*/ 179 w 249"/>
                <a:gd name="T25" fmla="*/ 200 h 249"/>
                <a:gd name="T26" fmla="*/ 198 w 249"/>
                <a:gd name="T27" fmla="*/ 182 h 249"/>
                <a:gd name="T28" fmla="*/ 210 w 249"/>
                <a:gd name="T29" fmla="*/ 154 h 249"/>
                <a:gd name="T30" fmla="*/ 214 w 249"/>
                <a:gd name="T31" fmla="*/ 124 h 249"/>
                <a:gd name="T32" fmla="*/ 210 w 249"/>
                <a:gd name="T33" fmla="*/ 96 h 249"/>
                <a:gd name="T34" fmla="*/ 198 w 249"/>
                <a:gd name="T35" fmla="*/ 68 h 249"/>
                <a:gd name="T36" fmla="*/ 179 w 249"/>
                <a:gd name="T37" fmla="*/ 49 h 249"/>
                <a:gd name="T38" fmla="*/ 154 w 249"/>
                <a:gd name="T39" fmla="*/ 35 h 249"/>
                <a:gd name="T40" fmla="*/ 123 w 249"/>
                <a:gd name="T41" fmla="*/ 30 h 249"/>
                <a:gd name="T42" fmla="*/ 123 w 249"/>
                <a:gd name="T43" fmla="*/ 0 h 249"/>
                <a:gd name="T44" fmla="*/ 165 w 249"/>
                <a:gd name="T45" fmla="*/ 5 h 249"/>
                <a:gd name="T46" fmla="*/ 200 w 249"/>
                <a:gd name="T47" fmla="*/ 23 h 249"/>
                <a:gd name="T48" fmla="*/ 226 w 249"/>
                <a:gd name="T49" fmla="*/ 49 h 249"/>
                <a:gd name="T50" fmla="*/ 242 w 249"/>
                <a:gd name="T51" fmla="*/ 84 h 249"/>
                <a:gd name="T52" fmla="*/ 249 w 249"/>
                <a:gd name="T53" fmla="*/ 124 h 249"/>
                <a:gd name="T54" fmla="*/ 242 w 249"/>
                <a:gd name="T55" fmla="*/ 165 h 249"/>
                <a:gd name="T56" fmla="*/ 226 w 249"/>
                <a:gd name="T57" fmla="*/ 200 h 249"/>
                <a:gd name="T58" fmla="*/ 200 w 249"/>
                <a:gd name="T59" fmla="*/ 226 h 249"/>
                <a:gd name="T60" fmla="*/ 165 w 249"/>
                <a:gd name="T61" fmla="*/ 245 h 249"/>
                <a:gd name="T62" fmla="*/ 123 w 249"/>
                <a:gd name="T63" fmla="*/ 249 h 249"/>
                <a:gd name="T64" fmla="*/ 84 w 249"/>
                <a:gd name="T65" fmla="*/ 245 h 249"/>
                <a:gd name="T66" fmla="*/ 49 w 249"/>
                <a:gd name="T67" fmla="*/ 226 h 249"/>
                <a:gd name="T68" fmla="*/ 23 w 249"/>
                <a:gd name="T69" fmla="*/ 200 h 249"/>
                <a:gd name="T70" fmla="*/ 5 w 249"/>
                <a:gd name="T71" fmla="*/ 165 h 249"/>
                <a:gd name="T72" fmla="*/ 0 w 249"/>
                <a:gd name="T73" fmla="*/ 124 h 249"/>
                <a:gd name="T74" fmla="*/ 5 w 249"/>
                <a:gd name="T75" fmla="*/ 84 h 249"/>
                <a:gd name="T76" fmla="*/ 23 w 249"/>
                <a:gd name="T77" fmla="*/ 49 h 249"/>
                <a:gd name="T78" fmla="*/ 49 w 249"/>
                <a:gd name="T79" fmla="*/ 23 h 249"/>
                <a:gd name="T80" fmla="*/ 84 w 249"/>
                <a:gd name="T81" fmla="*/ 5 h 249"/>
                <a:gd name="T82" fmla="*/ 123 w 249"/>
                <a:gd name="T8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49">
                  <a:moveTo>
                    <a:pt x="123" y="30"/>
                  </a:moveTo>
                  <a:lnTo>
                    <a:pt x="93" y="35"/>
                  </a:lnTo>
                  <a:lnTo>
                    <a:pt x="70" y="49"/>
                  </a:lnTo>
                  <a:lnTo>
                    <a:pt x="49" y="68"/>
                  </a:lnTo>
                  <a:lnTo>
                    <a:pt x="37" y="96"/>
                  </a:lnTo>
                  <a:lnTo>
                    <a:pt x="35" y="124"/>
                  </a:lnTo>
                  <a:lnTo>
                    <a:pt x="37" y="154"/>
                  </a:lnTo>
                  <a:lnTo>
                    <a:pt x="49" y="182"/>
                  </a:lnTo>
                  <a:lnTo>
                    <a:pt x="70" y="200"/>
                  </a:lnTo>
                  <a:lnTo>
                    <a:pt x="93" y="214"/>
                  </a:lnTo>
                  <a:lnTo>
                    <a:pt x="123" y="219"/>
                  </a:lnTo>
                  <a:lnTo>
                    <a:pt x="154" y="214"/>
                  </a:lnTo>
                  <a:lnTo>
                    <a:pt x="179" y="200"/>
                  </a:lnTo>
                  <a:lnTo>
                    <a:pt x="198" y="182"/>
                  </a:lnTo>
                  <a:lnTo>
                    <a:pt x="210" y="154"/>
                  </a:lnTo>
                  <a:lnTo>
                    <a:pt x="214" y="124"/>
                  </a:lnTo>
                  <a:lnTo>
                    <a:pt x="210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4" y="35"/>
                  </a:lnTo>
                  <a:lnTo>
                    <a:pt x="123" y="30"/>
                  </a:lnTo>
                  <a:close/>
                  <a:moveTo>
                    <a:pt x="123" y="0"/>
                  </a:moveTo>
                  <a:lnTo>
                    <a:pt x="165" y="5"/>
                  </a:lnTo>
                  <a:lnTo>
                    <a:pt x="200" y="23"/>
                  </a:lnTo>
                  <a:lnTo>
                    <a:pt x="226" y="49"/>
                  </a:lnTo>
                  <a:lnTo>
                    <a:pt x="242" y="84"/>
                  </a:lnTo>
                  <a:lnTo>
                    <a:pt x="249" y="124"/>
                  </a:lnTo>
                  <a:lnTo>
                    <a:pt x="242" y="165"/>
                  </a:lnTo>
                  <a:lnTo>
                    <a:pt x="226" y="200"/>
                  </a:lnTo>
                  <a:lnTo>
                    <a:pt x="200" y="226"/>
                  </a:lnTo>
                  <a:lnTo>
                    <a:pt x="165" y="245"/>
                  </a:lnTo>
                  <a:lnTo>
                    <a:pt x="123" y="249"/>
                  </a:lnTo>
                  <a:lnTo>
                    <a:pt x="84" y="245"/>
                  </a:lnTo>
                  <a:lnTo>
                    <a:pt x="49" y="226"/>
                  </a:lnTo>
                  <a:lnTo>
                    <a:pt x="23" y="200"/>
                  </a:lnTo>
                  <a:lnTo>
                    <a:pt x="5" y="165"/>
                  </a:lnTo>
                  <a:lnTo>
                    <a:pt x="0" y="124"/>
                  </a:lnTo>
                  <a:lnTo>
                    <a:pt x="5" y="84"/>
                  </a:lnTo>
                  <a:lnTo>
                    <a:pt x="23" y="49"/>
                  </a:lnTo>
                  <a:lnTo>
                    <a:pt x="49" y="23"/>
                  </a:lnTo>
                  <a:lnTo>
                    <a:pt x="84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13811250" y="-503238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2 w 207"/>
                <a:gd name="T5" fmla="*/ 198 h 240"/>
                <a:gd name="T6" fmla="*/ 174 w 207"/>
                <a:gd name="T7" fmla="*/ 198 h 240"/>
                <a:gd name="T8" fmla="*/ 174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5 w 207"/>
                <a:gd name="T15" fmla="*/ 240 h 240"/>
                <a:gd name="T16" fmla="*/ 32 w 207"/>
                <a:gd name="T17" fmla="*/ 42 h 240"/>
                <a:gd name="T18" fmla="*/ 32 w 207"/>
                <a:gd name="T19" fmla="*/ 42 h 240"/>
                <a:gd name="T20" fmla="*/ 32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5" y="240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14224000" y="-503238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auto">
            <a:xfrm>
              <a:off x="14652625" y="-503238"/>
              <a:ext cx="252413" cy="381000"/>
            </a:xfrm>
            <a:custGeom>
              <a:avLst/>
              <a:gdLst>
                <a:gd name="T0" fmla="*/ 0 w 159"/>
                <a:gd name="T1" fmla="*/ 0 h 240"/>
                <a:gd name="T2" fmla="*/ 154 w 159"/>
                <a:gd name="T3" fmla="*/ 0 h 240"/>
                <a:gd name="T4" fmla="*/ 154 w 159"/>
                <a:gd name="T5" fmla="*/ 30 h 240"/>
                <a:gd name="T6" fmla="*/ 31 w 159"/>
                <a:gd name="T7" fmla="*/ 30 h 240"/>
                <a:gd name="T8" fmla="*/ 31 w 159"/>
                <a:gd name="T9" fmla="*/ 102 h 240"/>
                <a:gd name="T10" fmla="*/ 145 w 159"/>
                <a:gd name="T11" fmla="*/ 102 h 240"/>
                <a:gd name="T12" fmla="*/ 145 w 159"/>
                <a:gd name="T13" fmla="*/ 133 h 240"/>
                <a:gd name="T14" fmla="*/ 31 w 159"/>
                <a:gd name="T15" fmla="*/ 133 h 240"/>
                <a:gd name="T16" fmla="*/ 31 w 159"/>
                <a:gd name="T17" fmla="*/ 209 h 240"/>
                <a:gd name="T18" fmla="*/ 159 w 159"/>
                <a:gd name="T19" fmla="*/ 209 h 240"/>
                <a:gd name="T20" fmla="*/ 159 w 159"/>
                <a:gd name="T21" fmla="*/ 240 h 240"/>
                <a:gd name="T22" fmla="*/ 0 w 159"/>
                <a:gd name="T23" fmla="*/ 240 h 240"/>
                <a:gd name="T24" fmla="*/ 0 w 159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40">
                  <a:moveTo>
                    <a:pt x="0" y="0"/>
                  </a:moveTo>
                  <a:lnTo>
                    <a:pt x="154" y="0"/>
                  </a:lnTo>
                  <a:lnTo>
                    <a:pt x="154" y="30"/>
                  </a:lnTo>
                  <a:lnTo>
                    <a:pt x="31" y="30"/>
                  </a:lnTo>
                  <a:lnTo>
                    <a:pt x="31" y="102"/>
                  </a:lnTo>
                  <a:lnTo>
                    <a:pt x="145" y="102"/>
                  </a:lnTo>
                  <a:lnTo>
                    <a:pt x="145" y="133"/>
                  </a:lnTo>
                  <a:lnTo>
                    <a:pt x="31" y="133"/>
                  </a:lnTo>
                  <a:lnTo>
                    <a:pt x="31" y="209"/>
                  </a:lnTo>
                  <a:lnTo>
                    <a:pt x="159" y="209"/>
                  </a:lnTo>
                  <a:lnTo>
                    <a:pt x="159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/>
            </p:cNvSpPr>
            <p:nvPr userDrawn="1"/>
          </p:nvSpPr>
          <p:spPr bwMode="auto">
            <a:xfrm>
              <a:off x="14955838" y="-511175"/>
              <a:ext cx="336550" cy="395288"/>
            </a:xfrm>
            <a:custGeom>
              <a:avLst/>
              <a:gdLst>
                <a:gd name="T0" fmla="*/ 123 w 212"/>
                <a:gd name="T1" fmla="*/ 0 h 249"/>
                <a:gd name="T2" fmla="*/ 156 w 212"/>
                <a:gd name="T3" fmla="*/ 2 h 249"/>
                <a:gd name="T4" fmla="*/ 184 w 212"/>
                <a:gd name="T5" fmla="*/ 16 h 249"/>
                <a:gd name="T6" fmla="*/ 207 w 212"/>
                <a:gd name="T7" fmla="*/ 37 h 249"/>
                <a:gd name="T8" fmla="*/ 179 w 212"/>
                <a:gd name="T9" fmla="*/ 56 h 249"/>
                <a:gd name="T10" fmla="*/ 165 w 212"/>
                <a:gd name="T11" fmla="*/ 42 h 249"/>
                <a:gd name="T12" fmla="*/ 144 w 212"/>
                <a:gd name="T13" fmla="*/ 33 h 249"/>
                <a:gd name="T14" fmla="*/ 123 w 212"/>
                <a:gd name="T15" fmla="*/ 30 h 249"/>
                <a:gd name="T16" fmla="*/ 93 w 212"/>
                <a:gd name="T17" fmla="*/ 35 h 249"/>
                <a:gd name="T18" fmla="*/ 68 w 212"/>
                <a:gd name="T19" fmla="*/ 49 h 249"/>
                <a:gd name="T20" fmla="*/ 49 w 212"/>
                <a:gd name="T21" fmla="*/ 70 h 249"/>
                <a:gd name="T22" fmla="*/ 37 w 212"/>
                <a:gd name="T23" fmla="*/ 96 h 249"/>
                <a:gd name="T24" fmla="*/ 33 w 212"/>
                <a:gd name="T25" fmla="*/ 126 h 249"/>
                <a:gd name="T26" fmla="*/ 37 w 212"/>
                <a:gd name="T27" fmla="*/ 156 h 249"/>
                <a:gd name="T28" fmla="*/ 49 w 212"/>
                <a:gd name="T29" fmla="*/ 182 h 249"/>
                <a:gd name="T30" fmla="*/ 68 w 212"/>
                <a:gd name="T31" fmla="*/ 200 h 249"/>
                <a:gd name="T32" fmla="*/ 93 w 212"/>
                <a:gd name="T33" fmla="*/ 214 h 249"/>
                <a:gd name="T34" fmla="*/ 123 w 212"/>
                <a:gd name="T35" fmla="*/ 219 h 249"/>
                <a:gd name="T36" fmla="*/ 147 w 212"/>
                <a:gd name="T37" fmla="*/ 217 h 249"/>
                <a:gd name="T38" fmla="*/ 168 w 212"/>
                <a:gd name="T39" fmla="*/ 205 h 249"/>
                <a:gd name="T40" fmla="*/ 184 w 212"/>
                <a:gd name="T41" fmla="*/ 189 h 249"/>
                <a:gd name="T42" fmla="*/ 212 w 212"/>
                <a:gd name="T43" fmla="*/ 207 h 249"/>
                <a:gd name="T44" fmla="*/ 205 w 212"/>
                <a:gd name="T45" fmla="*/ 217 h 249"/>
                <a:gd name="T46" fmla="*/ 193 w 212"/>
                <a:gd name="T47" fmla="*/ 228 h 249"/>
                <a:gd name="T48" fmla="*/ 175 w 212"/>
                <a:gd name="T49" fmla="*/ 238 h 249"/>
                <a:gd name="T50" fmla="*/ 151 w 212"/>
                <a:gd name="T51" fmla="*/ 247 h 249"/>
                <a:gd name="T52" fmla="*/ 121 w 212"/>
                <a:gd name="T53" fmla="*/ 249 h 249"/>
                <a:gd name="T54" fmla="*/ 86 w 212"/>
                <a:gd name="T55" fmla="*/ 245 h 249"/>
                <a:gd name="T56" fmla="*/ 56 w 212"/>
                <a:gd name="T57" fmla="*/ 231 h 249"/>
                <a:gd name="T58" fmla="*/ 33 w 212"/>
                <a:gd name="T59" fmla="*/ 212 h 249"/>
                <a:gd name="T60" fmla="*/ 14 w 212"/>
                <a:gd name="T61" fmla="*/ 186 h 249"/>
                <a:gd name="T62" fmla="*/ 2 w 212"/>
                <a:gd name="T63" fmla="*/ 156 h 249"/>
                <a:gd name="T64" fmla="*/ 0 w 212"/>
                <a:gd name="T65" fmla="*/ 126 h 249"/>
                <a:gd name="T66" fmla="*/ 5 w 212"/>
                <a:gd name="T67" fmla="*/ 84 h 249"/>
                <a:gd name="T68" fmla="*/ 21 w 212"/>
                <a:gd name="T69" fmla="*/ 49 h 249"/>
                <a:gd name="T70" fmla="*/ 49 w 212"/>
                <a:gd name="T71" fmla="*/ 23 h 249"/>
                <a:gd name="T72" fmla="*/ 82 w 212"/>
                <a:gd name="T73" fmla="*/ 5 h 249"/>
                <a:gd name="T74" fmla="*/ 123 w 212"/>
                <a:gd name="T7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2" h="249">
                  <a:moveTo>
                    <a:pt x="123" y="0"/>
                  </a:moveTo>
                  <a:lnTo>
                    <a:pt x="156" y="2"/>
                  </a:lnTo>
                  <a:lnTo>
                    <a:pt x="184" y="16"/>
                  </a:lnTo>
                  <a:lnTo>
                    <a:pt x="207" y="37"/>
                  </a:lnTo>
                  <a:lnTo>
                    <a:pt x="179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0"/>
                  </a:lnTo>
                  <a:lnTo>
                    <a:pt x="93" y="35"/>
                  </a:lnTo>
                  <a:lnTo>
                    <a:pt x="68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3" y="126"/>
                  </a:lnTo>
                  <a:lnTo>
                    <a:pt x="37" y="156"/>
                  </a:lnTo>
                  <a:lnTo>
                    <a:pt x="49" y="182"/>
                  </a:lnTo>
                  <a:lnTo>
                    <a:pt x="68" y="200"/>
                  </a:lnTo>
                  <a:lnTo>
                    <a:pt x="93" y="214"/>
                  </a:lnTo>
                  <a:lnTo>
                    <a:pt x="123" y="219"/>
                  </a:lnTo>
                  <a:lnTo>
                    <a:pt x="147" y="217"/>
                  </a:lnTo>
                  <a:lnTo>
                    <a:pt x="168" y="205"/>
                  </a:lnTo>
                  <a:lnTo>
                    <a:pt x="184" y="189"/>
                  </a:lnTo>
                  <a:lnTo>
                    <a:pt x="212" y="207"/>
                  </a:lnTo>
                  <a:lnTo>
                    <a:pt x="205" y="217"/>
                  </a:lnTo>
                  <a:lnTo>
                    <a:pt x="193" y="228"/>
                  </a:lnTo>
                  <a:lnTo>
                    <a:pt x="175" y="238"/>
                  </a:lnTo>
                  <a:lnTo>
                    <a:pt x="151" y="247"/>
                  </a:lnTo>
                  <a:lnTo>
                    <a:pt x="121" y="249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3" y="212"/>
                  </a:lnTo>
                  <a:lnTo>
                    <a:pt x="14" y="186"/>
                  </a:lnTo>
                  <a:lnTo>
                    <a:pt x="2" y="156"/>
                  </a:lnTo>
                  <a:lnTo>
                    <a:pt x="0" y="126"/>
                  </a:lnTo>
                  <a:lnTo>
                    <a:pt x="5" y="84"/>
                  </a:lnTo>
                  <a:lnTo>
                    <a:pt x="21" y="49"/>
                  </a:lnTo>
                  <a:lnTo>
                    <a:pt x="49" y="23"/>
                  </a:lnTo>
                  <a:lnTo>
                    <a:pt x="82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15311438" y="-503238"/>
              <a:ext cx="295275" cy="381000"/>
            </a:xfrm>
            <a:custGeom>
              <a:avLst/>
              <a:gdLst>
                <a:gd name="T0" fmla="*/ 0 w 186"/>
                <a:gd name="T1" fmla="*/ 0 h 240"/>
                <a:gd name="T2" fmla="*/ 186 w 186"/>
                <a:gd name="T3" fmla="*/ 0 h 240"/>
                <a:gd name="T4" fmla="*/ 186 w 186"/>
                <a:gd name="T5" fmla="*/ 30 h 240"/>
                <a:gd name="T6" fmla="*/ 109 w 186"/>
                <a:gd name="T7" fmla="*/ 30 h 240"/>
                <a:gd name="T8" fmla="*/ 109 w 186"/>
                <a:gd name="T9" fmla="*/ 240 h 240"/>
                <a:gd name="T10" fmla="*/ 76 w 186"/>
                <a:gd name="T11" fmla="*/ 240 h 240"/>
                <a:gd name="T12" fmla="*/ 76 w 186"/>
                <a:gd name="T13" fmla="*/ 30 h 240"/>
                <a:gd name="T14" fmla="*/ 0 w 186"/>
                <a:gd name="T15" fmla="*/ 30 h 240"/>
                <a:gd name="T16" fmla="*/ 0 w 186"/>
                <a:gd name="T1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0">
                  <a:moveTo>
                    <a:pt x="0" y="0"/>
                  </a:moveTo>
                  <a:lnTo>
                    <a:pt x="186" y="0"/>
                  </a:lnTo>
                  <a:lnTo>
                    <a:pt x="186" y="30"/>
                  </a:lnTo>
                  <a:lnTo>
                    <a:pt x="109" y="30"/>
                  </a:lnTo>
                  <a:lnTo>
                    <a:pt x="109" y="240"/>
                  </a:lnTo>
                  <a:lnTo>
                    <a:pt x="76" y="240"/>
                  </a:lnTo>
                  <a:lnTo>
                    <a:pt x="7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7"/>
            <p:cNvSpPr>
              <a:spLocks noChangeArrowheads="1"/>
            </p:cNvSpPr>
            <p:nvPr userDrawn="1"/>
          </p:nvSpPr>
          <p:spPr bwMode="auto">
            <a:xfrm>
              <a:off x="15662275" y="-503238"/>
              <a:ext cx="50800" cy="3810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EditPoints="1"/>
            </p:cNvSpPr>
            <p:nvPr userDrawn="1"/>
          </p:nvSpPr>
          <p:spPr bwMode="auto">
            <a:xfrm>
              <a:off x="15776575" y="-511175"/>
              <a:ext cx="395288" cy="395288"/>
            </a:xfrm>
            <a:custGeom>
              <a:avLst/>
              <a:gdLst>
                <a:gd name="T0" fmla="*/ 125 w 249"/>
                <a:gd name="T1" fmla="*/ 30 h 249"/>
                <a:gd name="T2" fmla="*/ 95 w 249"/>
                <a:gd name="T3" fmla="*/ 35 h 249"/>
                <a:gd name="T4" fmla="*/ 70 w 249"/>
                <a:gd name="T5" fmla="*/ 49 h 249"/>
                <a:gd name="T6" fmla="*/ 51 w 249"/>
                <a:gd name="T7" fmla="*/ 68 h 249"/>
                <a:gd name="T8" fmla="*/ 39 w 249"/>
                <a:gd name="T9" fmla="*/ 96 h 249"/>
                <a:gd name="T10" fmla="*/ 35 w 249"/>
                <a:gd name="T11" fmla="*/ 124 h 249"/>
                <a:gd name="T12" fmla="*/ 39 w 249"/>
                <a:gd name="T13" fmla="*/ 154 h 249"/>
                <a:gd name="T14" fmla="*/ 51 w 249"/>
                <a:gd name="T15" fmla="*/ 182 h 249"/>
                <a:gd name="T16" fmla="*/ 70 w 249"/>
                <a:gd name="T17" fmla="*/ 200 h 249"/>
                <a:gd name="T18" fmla="*/ 95 w 249"/>
                <a:gd name="T19" fmla="*/ 214 h 249"/>
                <a:gd name="T20" fmla="*/ 125 w 249"/>
                <a:gd name="T21" fmla="*/ 219 h 249"/>
                <a:gd name="T22" fmla="*/ 156 w 249"/>
                <a:gd name="T23" fmla="*/ 214 h 249"/>
                <a:gd name="T24" fmla="*/ 179 w 249"/>
                <a:gd name="T25" fmla="*/ 200 h 249"/>
                <a:gd name="T26" fmla="*/ 198 w 249"/>
                <a:gd name="T27" fmla="*/ 182 h 249"/>
                <a:gd name="T28" fmla="*/ 212 w 249"/>
                <a:gd name="T29" fmla="*/ 154 h 249"/>
                <a:gd name="T30" fmla="*/ 214 w 249"/>
                <a:gd name="T31" fmla="*/ 124 h 249"/>
                <a:gd name="T32" fmla="*/ 212 w 249"/>
                <a:gd name="T33" fmla="*/ 96 h 249"/>
                <a:gd name="T34" fmla="*/ 198 w 249"/>
                <a:gd name="T35" fmla="*/ 68 h 249"/>
                <a:gd name="T36" fmla="*/ 179 w 249"/>
                <a:gd name="T37" fmla="*/ 49 h 249"/>
                <a:gd name="T38" fmla="*/ 156 w 249"/>
                <a:gd name="T39" fmla="*/ 35 h 249"/>
                <a:gd name="T40" fmla="*/ 125 w 249"/>
                <a:gd name="T41" fmla="*/ 30 h 249"/>
                <a:gd name="T42" fmla="*/ 125 w 249"/>
                <a:gd name="T43" fmla="*/ 0 h 249"/>
                <a:gd name="T44" fmla="*/ 165 w 249"/>
                <a:gd name="T45" fmla="*/ 5 h 249"/>
                <a:gd name="T46" fmla="*/ 200 w 249"/>
                <a:gd name="T47" fmla="*/ 23 h 249"/>
                <a:gd name="T48" fmla="*/ 226 w 249"/>
                <a:gd name="T49" fmla="*/ 49 h 249"/>
                <a:gd name="T50" fmla="*/ 244 w 249"/>
                <a:gd name="T51" fmla="*/ 84 h 249"/>
                <a:gd name="T52" fmla="*/ 249 w 249"/>
                <a:gd name="T53" fmla="*/ 124 h 249"/>
                <a:gd name="T54" fmla="*/ 244 w 249"/>
                <a:gd name="T55" fmla="*/ 165 h 249"/>
                <a:gd name="T56" fmla="*/ 226 w 249"/>
                <a:gd name="T57" fmla="*/ 200 h 249"/>
                <a:gd name="T58" fmla="*/ 200 w 249"/>
                <a:gd name="T59" fmla="*/ 226 h 249"/>
                <a:gd name="T60" fmla="*/ 165 w 249"/>
                <a:gd name="T61" fmla="*/ 245 h 249"/>
                <a:gd name="T62" fmla="*/ 125 w 249"/>
                <a:gd name="T63" fmla="*/ 249 h 249"/>
                <a:gd name="T64" fmla="*/ 84 w 249"/>
                <a:gd name="T65" fmla="*/ 245 h 249"/>
                <a:gd name="T66" fmla="*/ 49 w 249"/>
                <a:gd name="T67" fmla="*/ 226 h 249"/>
                <a:gd name="T68" fmla="*/ 23 w 249"/>
                <a:gd name="T69" fmla="*/ 200 h 249"/>
                <a:gd name="T70" fmla="*/ 7 w 249"/>
                <a:gd name="T71" fmla="*/ 165 h 249"/>
                <a:gd name="T72" fmla="*/ 0 w 249"/>
                <a:gd name="T73" fmla="*/ 124 h 249"/>
                <a:gd name="T74" fmla="*/ 7 w 249"/>
                <a:gd name="T75" fmla="*/ 84 h 249"/>
                <a:gd name="T76" fmla="*/ 23 w 249"/>
                <a:gd name="T77" fmla="*/ 49 h 249"/>
                <a:gd name="T78" fmla="*/ 49 w 249"/>
                <a:gd name="T79" fmla="*/ 23 h 249"/>
                <a:gd name="T80" fmla="*/ 84 w 249"/>
                <a:gd name="T81" fmla="*/ 5 h 249"/>
                <a:gd name="T82" fmla="*/ 125 w 249"/>
                <a:gd name="T8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49">
                  <a:moveTo>
                    <a:pt x="125" y="30"/>
                  </a:moveTo>
                  <a:lnTo>
                    <a:pt x="95" y="35"/>
                  </a:lnTo>
                  <a:lnTo>
                    <a:pt x="70" y="49"/>
                  </a:lnTo>
                  <a:lnTo>
                    <a:pt x="51" y="68"/>
                  </a:lnTo>
                  <a:lnTo>
                    <a:pt x="39" y="96"/>
                  </a:lnTo>
                  <a:lnTo>
                    <a:pt x="35" y="124"/>
                  </a:lnTo>
                  <a:lnTo>
                    <a:pt x="39" y="154"/>
                  </a:lnTo>
                  <a:lnTo>
                    <a:pt x="51" y="182"/>
                  </a:lnTo>
                  <a:lnTo>
                    <a:pt x="70" y="200"/>
                  </a:lnTo>
                  <a:lnTo>
                    <a:pt x="95" y="214"/>
                  </a:lnTo>
                  <a:lnTo>
                    <a:pt x="125" y="219"/>
                  </a:lnTo>
                  <a:lnTo>
                    <a:pt x="156" y="214"/>
                  </a:lnTo>
                  <a:lnTo>
                    <a:pt x="179" y="200"/>
                  </a:lnTo>
                  <a:lnTo>
                    <a:pt x="198" y="182"/>
                  </a:lnTo>
                  <a:lnTo>
                    <a:pt x="212" y="154"/>
                  </a:lnTo>
                  <a:lnTo>
                    <a:pt x="214" y="124"/>
                  </a:lnTo>
                  <a:lnTo>
                    <a:pt x="212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6" y="35"/>
                  </a:lnTo>
                  <a:lnTo>
                    <a:pt x="125" y="30"/>
                  </a:lnTo>
                  <a:close/>
                  <a:moveTo>
                    <a:pt x="125" y="0"/>
                  </a:moveTo>
                  <a:lnTo>
                    <a:pt x="165" y="5"/>
                  </a:lnTo>
                  <a:lnTo>
                    <a:pt x="200" y="23"/>
                  </a:lnTo>
                  <a:lnTo>
                    <a:pt x="226" y="49"/>
                  </a:lnTo>
                  <a:lnTo>
                    <a:pt x="244" y="84"/>
                  </a:lnTo>
                  <a:lnTo>
                    <a:pt x="249" y="124"/>
                  </a:lnTo>
                  <a:lnTo>
                    <a:pt x="244" y="165"/>
                  </a:lnTo>
                  <a:lnTo>
                    <a:pt x="226" y="200"/>
                  </a:lnTo>
                  <a:lnTo>
                    <a:pt x="200" y="226"/>
                  </a:lnTo>
                  <a:lnTo>
                    <a:pt x="165" y="245"/>
                  </a:lnTo>
                  <a:lnTo>
                    <a:pt x="125" y="249"/>
                  </a:lnTo>
                  <a:lnTo>
                    <a:pt x="84" y="245"/>
                  </a:lnTo>
                  <a:lnTo>
                    <a:pt x="49" y="226"/>
                  </a:lnTo>
                  <a:lnTo>
                    <a:pt x="23" y="200"/>
                  </a:lnTo>
                  <a:lnTo>
                    <a:pt x="7" y="165"/>
                  </a:lnTo>
                  <a:lnTo>
                    <a:pt x="0" y="124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9" y="23"/>
                  </a:lnTo>
                  <a:lnTo>
                    <a:pt x="84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/>
            </p:cNvSpPr>
            <p:nvPr userDrawn="1"/>
          </p:nvSpPr>
          <p:spPr bwMode="auto">
            <a:xfrm>
              <a:off x="16244888" y="-503238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/>
            </p:cNvSpPr>
            <p:nvPr userDrawn="1"/>
          </p:nvSpPr>
          <p:spPr bwMode="auto">
            <a:xfrm>
              <a:off x="16640175" y="-511175"/>
              <a:ext cx="252413" cy="395288"/>
            </a:xfrm>
            <a:custGeom>
              <a:avLst/>
              <a:gdLst>
                <a:gd name="T0" fmla="*/ 89 w 159"/>
                <a:gd name="T1" fmla="*/ 0 h 249"/>
                <a:gd name="T2" fmla="*/ 114 w 159"/>
                <a:gd name="T3" fmla="*/ 2 h 249"/>
                <a:gd name="T4" fmla="*/ 138 w 159"/>
                <a:gd name="T5" fmla="*/ 9 h 249"/>
                <a:gd name="T6" fmla="*/ 156 w 159"/>
                <a:gd name="T7" fmla="*/ 26 h 249"/>
                <a:gd name="T8" fmla="*/ 131 w 159"/>
                <a:gd name="T9" fmla="*/ 51 h 249"/>
                <a:gd name="T10" fmla="*/ 114 w 159"/>
                <a:gd name="T11" fmla="*/ 35 h 249"/>
                <a:gd name="T12" fmla="*/ 89 w 159"/>
                <a:gd name="T13" fmla="*/ 30 h 249"/>
                <a:gd name="T14" fmla="*/ 66 w 159"/>
                <a:gd name="T15" fmla="*/ 33 h 249"/>
                <a:gd name="T16" fmla="*/ 52 w 159"/>
                <a:gd name="T17" fmla="*/ 42 h 249"/>
                <a:gd name="T18" fmla="*/ 45 w 159"/>
                <a:gd name="T19" fmla="*/ 54 h 249"/>
                <a:gd name="T20" fmla="*/ 42 w 159"/>
                <a:gd name="T21" fmla="*/ 65 h 249"/>
                <a:gd name="T22" fmla="*/ 47 w 159"/>
                <a:gd name="T23" fmla="*/ 84 h 249"/>
                <a:gd name="T24" fmla="*/ 56 w 159"/>
                <a:gd name="T25" fmla="*/ 93 h 249"/>
                <a:gd name="T26" fmla="*/ 73 w 159"/>
                <a:gd name="T27" fmla="*/ 103 h 249"/>
                <a:gd name="T28" fmla="*/ 91 w 159"/>
                <a:gd name="T29" fmla="*/ 110 h 249"/>
                <a:gd name="T30" fmla="*/ 110 w 159"/>
                <a:gd name="T31" fmla="*/ 114 h 249"/>
                <a:gd name="T32" fmla="*/ 128 w 159"/>
                <a:gd name="T33" fmla="*/ 124 h 249"/>
                <a:gd name="T34" fmla="*/ 145 w 159"/>
                <a:gd name="T35" fmla="*/ 135 h 249"/>
                <a:gd name="T36" fmla="*/ 156 w 159"/>
                <a:gd name="T37" fmla="*/ 151 h 249"/>
                <a:gd name="T38" fmla="*/ 159 w 159"/>
                <a:gd name="T39" fmla="*/ 177 h 249"/>
                <a:gd name="T40" fmla="*/ 156 w 159"/>
                <a:gd name="T41" fmla="*/ 203 h 249"/>
                <a:gd name="T42" fmla="*/ 145 w 159"/>
                <a:gd name="T43" fmla="*/ 221 h 249"/>
                <a:gd name="T44" fmla="*/ 126 w 159"/>
                <a:gd name="T45" fmla="*/ 238 h 249"/>
                <a:gd name="T46" fmla="*/ 103 w 159"/>
                <a:gd name="T47" fmla="*/ 247 h 249"/>
                <a:gd name="T48" fmla="*/ 77 w 159"/>
                <a:gd name="T49" fmla="*/ 249 h 249"/>
                <a:gd name="T50" fmla="*/ 47 w 159"/>
                <a:gd name="T51" fmla="*/ 247 h 249"/>
                <a:gd name="T52" fmla="*/ 21 w 159"/>
                <a:gd name="T53" fmla="*/ 235 h 249"/>
                <a:gd name="T54" fmla="*/ 0 w 159"/>
                <a:gd name="T55" fmla="*/ 217 h 249"/>
                <a:gd name="T56" fmla="*/ 26 w 159"/>
                <a:gd name="T57" fmla="*/ 193 h 249"/>
                <a:gd name="T58" fmla="*/ 40 w 159"/>
                <a:gd name="T59" fmla="*/ 210 h 249"/>
                <a:gd name="T60" fmla="*/ 59 w 159"/>
                <a:gd name="T61" fmla="*/ 217 h 249"/>
                <a:gd name="T62" fmla="*/ 77 w 159"/>
                <a:gd name="T63" fmla="*/ 219 h 249"/>
                <a:gd name="T64" fmla="*/ 93 w 159"/>
                <a:gd name="T65" fmla="*/ 217 h 249"/>
                <a:gd name="T66" fmla="*/ 110 w 159"/>
                <a:gd name="T67" fmla="*/ 210 h 249"/>
                <a:gd name="T68" fmla="*/ 121 w 159"/>
                <a:gd name="T69" fmla="*/ 198 h 249"/>
                <a:gd name="T70" fmla="*/ 126 w 159"/>
                <a:gd name="T71" fmla="*/ 179 h 249"/>
                <a:gd name="T72" fmla="*/ 121 w 159"/>
                <a:gd name="T73" fmla="*/ 165 h 249"/>
                <a:gd name="T74" fmla="*/ 110 w 159"/>
                <a:gd name="T75" fmla="*/ 154 h 249"/>
                <a:gd name="T76" fmla="*/ 96 w 159"/>
                <a:gd name="T77" fmla="*/ 147 h 249"/>
                <a:gd name="T78" fmla="*/ 77 w 159"/>
                <a:gd name="T79" fmla="*/ 140 h 249"/>
                <a:gd name="T80" fmla="*/ 56 w 159"/>
                <a:gd name="T81" fmla="*/ 133 h 249"/>
                <a:gd name="T82" fmla="*/ 38 w 159"/>
                <a:gd name="T83" fmla="*/ 126 h 249"/>
                <a:gd name="T84" fmla="*/ 21 w 159"/>
                <a:gd name="T85" fmla="*/ 112 h 249"/>
                <a:gd name="T86" fmla="*/ 12 w 159"/>
                <a:gd name="T87" fmla="*/ 93 h 249"/>
                <a:gd name="T88" fmla="*/ 7 w 159"/>
                <a:gd name="T89" fmla="*/ 65 h 249"/>
                <a:gd name="T90" fmla="*/ 10 w 159"/>
                <a:gd name="T91" fmla="*/ 49 h 249"/>
                <a:gd name="T92" fmla="*/ 19 w 159"/>
                <a:gd name="T93" fmla="*/ 30 h 249"/>
                <a:gd name="T94" fmla="*/ 35 w 159"/>
                <a:gd name="T95" fmla="*/ 14 h 249"/>
                <a:gd name="T96" fmla="*/ 59 w 159"/>
                <a:gd name="T97" fmla="*/ 2 h 249"/>
                <a:gd name="T98" fmla="*/ 89 w 159"/>
                <a:gd name="T9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9" h="249">
                  <a:moveTo>
                    <a:pt x="89" y="0"/>
                  </a:moveTo>
                  <a:lnTo>
                    <a:pt x="114" y="2"/>
                  </a:lnTo>
                  <a:lnTo>
                    <a:pt x="138" y="9"/>
                  </a:lnTo>
                  <a:lnTo>
                    <a:pt x="156" y="26"/>
                  </a:lnTo>
                  <a:lnTo>
                    <a:pt x="131" y="51"/>
                  </a:lnTo>
                  <a:lnTo>
                    <a:pt x="114" y="35"/>
                  </a:lnTo>
                  <a:lnTo>
                    <a:pt x="89" y="30"/>
                  </a:lnTo>
                  <a:lnTo>
                    <a:pt x="66" y="33"/>
                  </a:lnTo>
                  <a:lnTo>
                    <a:pt x="52" y="42"/>
                  </a:lnTo>
                  <a:lnTo>
                    <a:pt x="45" y="54"/>
                  </a:lnTo>
                  <a:lnTo>
                    <a:pt x="42" y="65"/>
                  </a:lnTo>
                  <a:lnTo>
                    <a:pt x="47" y="84"/>
                  </a:lnTo>
                  <a:lnTo>
                    <a:pt x="56" y="93"/>
                  </a:lnTo>
                  <a:lnTo>
                    <a:pt x="73" y="103"/>
                  </a:lnTo>
                  <a:lnTo>
                    <a:pt x="91" y="110"/>
                  </a:lnTo>
                  <a:lnTo>
                    <a:pt x="110" y="114"/>
                  </a:lnTo>
                  <a:lnTo>
                    <a:pt x="128" y="124"/>
                  </a:lnTo>
                  <a:lnTo>
                    <a:pt x="145" y="135"/>
                  </a:lnTo>
                  <a:lnTo>
                    <a:pt x="156" y="151"/>
                  </a:lnTo>
                  <a:lnTo>
                    <a:pt x="159" y="177"/>
                  </a:lnTo>
                  <a:lnTo>
                    <a:pt x="156" y="203"/>
                  </a:lnTo>
                  <a:lnTo>
                    <a:pt x="145" y="221"/>
                  </a:lnTo>
                  <a:lnTo>
                    <a:pt x="126" y="238"/>
                  </a:lnTo>
                  <a:lnTo>
                    <a:pt x="103" y="247"/>
                  </a:lnTo>
                  <a:lnTo>
                    <a:pt x="77" y="249"/>
                  </a:lnTo>
                  <a:lnTo>
                    <a:pt x="47" y="247"/>
                  </a:lnTo>
                  <a:lnTo>
                    <a:pt x="21" y="235"/>
                  </a:lnTo>
                  <a:lnTo>
                    <a:pt x="0" y="217"/>
                  </a:lnTo>
                  <a:lnTo>
                    <a:pt x="26" y="193"/>
                  </a:lnTo>
                  <a:lnTo>
                    <a:pt x="40" y="210"/>
                  </a:lnTo>
                  <a:lnTo>
                    <a:pt x="59" y="217"/>
                  </a:lnTo>
                  <a:lnTo>
                    <a:pt x="77" y="219"/>
                  </a:lnTo>
                  <a:lnTo>
                    <a:pt x="93" y="217"/>
                  </a:lnTo>
                  <a:lnTo>
                    <a:pt x="110" y="210"/>
                  </a:lnTo>
                  <a:lnTo>
                    <a:pt x="121" y="198"/>
                  </a:lnTo>
                  <a:lnTo>
                    <a:pt x="126" y="179"/>
                  </a:lnTo>
                  <a:lnTo>
                    <a:pt x="121" y="165"/>
                  </a:lnTo>
                  <a:lnTo>
                    <a:pt x="110" y="154"/>
                  </a:lnTo>
                  <a:lnTo>
                    <a:pt x="96" y="147"/>
                  </a:lnTo>
                  <a:lnTo>
                    <a:pt x="77" y="140"/>
                  </a:lnTo>
                  <a:lnTo>
                    <a:pt x="56" y="133"/>
                  </a:lnTo>
                  <a:lnTo>
                    <a:pt x="38" y="126"/>
                  </a:lnTo>
                  <a:lnTo>
                    <a:pt x="21" y="112"/>
                  </a:lnTo>
                  <a:lnTo>
                    <a:pt x="12" y="93"/>
                  </a:lnTo>
                  <a:lnTo>
                    <a:pt x="7" y="65"/>
                  </a:lnTo>
                  <a:lnTo>
                    <a:pt x="10" y="49"/>
                  </a:lnTo>
                  <a:lnTo>
                    <a:pt x="19" y="30"/>
                  </a:lnTo>
                  <a:lnTo>
                    <a:pt x="35" y="14"/>
                  </a:lnTo>
                  <a:lnTo>
                    <a:pt x="59" y="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/>
            </p:cNvSpPr>
            <p:nvPr userDrawn="1"/>
          </p:nvSpPr>
          <p:spPr bwMode="auto">
            <a:xfrm>
              <a:off x="10836275" y="3175"/>
              <a:ext cx="239713" cy="381000"/>
            </a:xfrm>
            <a:custGeom>
              <a:avLst/>
              <a:gdLst>
                <a:gd name="T0" fmla="*/ 0 w 151"/>
                <a:gd name="T1" fmla="*/ 0 h 240"/>
                <a:gd name="T2" fmla="*/ 151 w 151"/>
                <a:gd name="T3" fmla="*/ 0 h 240"/>
                <a:gd name="T4" fmla="*/ 151 w 151"/>
                <a:gd name="T5" fmla="*/ 30 h 240"/>
                <a:gd name="T6" fmla="*/ 33 w 151"/>
                <a:gd name="T7" fmla="*/ 30 h 240"/>
                <a:gd name="T8" fmla="*/ 33 w 151"/>
                <a:gd name="T9" fmla="*/ 105 h 240"/>
                <a:gd name="T10" fmla="*/ 142 w 151"/>
                <a:gd name="T11" fmla="*/ 105 h 240"/>
                <a:gd name="T12" fmla="*/ 142 w 151"/>
                <a:gd name="T13" fmla="*/ 135 h 240"/>
                <a:gd name="T14" fmla="*/ 33 w 151"/>
                <a:gd name="T15" fmla="*/ 135 h 240"/>
                <a:gd name="T16" fmla="*/ 33 w 151"/>
                <a:gd name="T17" fmla="*/ 240 h 240"/>
                <a:gd name="T18" fmla="*/ 0 w 151"/>
                <a:gd name="T19" fmla="*/ 240 h 240"/>
                <a:gd name="T20" fmla="*/ 0 w 151"/>
                <a:gd name="T2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240">
                  <a:moveTo>
                    <a:pt x="0" y="0"/>
                  </a:moveTo>
                  <a:lnTo>
                    <a:pt x="151" y="0"/>
                  </a:lnTo>
                  <a:lnTo>
                    <a:pt x="151" y="30"/>
                  </a:lnTo>
                  <a:lnTo>
                    <a:pt x="33" y="30"/>
                  </a:lnTo>
                  <a:lnTo>
                    <a:pt x="33" y="105"/>
                  </a:lnTo>
                  <a:lnTo>
                    <a:pt x="142" y="105"/>
                  </a:lnTo>
                  <a:lnTo>
                    <a:pt x="142" y="135"/>
                  </a:lnTo>
                  <a:lnTo>
                    <a:pt x="33" y="135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 noEditPoints="1"/>
            </p:cNvSpPr>
            <p:nvPr userDrawn="1"/>
          </p:nvSpPr>
          <p:spPr bwMode="auto">
            <a:xfrm>
              <a:off x="11114088" y="-7938"/>
              <a:ext cx="395288" cy="400050"/>
            </a:xfrm>
            <a:custGeom>
              <a:avLst/>
              <a:gdLst>
                <a:gd name="T0" fmla="*/ 125 w 249"/>
                <a:gd name="T1" fmla="*/ 33 h 252"/>
                <a:gd name="T2" fmla="*/ 95 w 249"/>
                <a:gd name="T3" fmla="*/ 37 h 252"/>
                <a:gd name="T4" fmla="*/ 70 w 249"/>
                <a:gd name="T5" fmla="*/ 49 h 252"/>
                <a:gd name="T6" fmla="*/ 51 w 249"/>
                <a:gd name="T7" fmla="*/ 70 h 252"/>
                <a:gd name="T8" fmla="*/ 39 w 249"/>
                <a:gd name="T9" fmla="*/ 98 h 252"/>
                <a:gd name="T10" fmla="*/ 35 w 249"/>
                <a:gd name="T11" fmla="*/ 126 h 252"/>
                <a:gd name="T12" fmla="*/ 39 w 249"/>
                <a:gd name="T13" fmla="*/ 156 h 252"/>
                <a:gd name="T14" fmla="*/ 51 w 249"/>
                <a:gd name="T15" fmla="*/ 182 h 252"/>
                <a:gd name="T16" fmla="*/ 70 w 249"/>
                <a:gd name="T17" fmla="*/ 203 h 252"/>
                <a:gd name="T18" fmla="*/ 95 w 249"/>
                <a:gd name="T19" fmla="*/ 217 h 252"/>
                <a:gd name="T20" fmla="*/ 125 w 249"/>
                <a:gd name="T21" fmla="*/ 221 h 252"/>
                <a:gd name="T22" fmla="*/ 156 w 249"/>
                <a:gd name="T23" fmla="*/ 217 h 252"/>
                <a:gd name="T24" fmla="*/ 179 w 249"/>
                <a:gd name="T25" fmla="*/ 203 h 252"/>
                <a:gd name="T26" fmla="*/ 200 w 249"/>
                <a:gd name="T27" fmla="*/ 182 h 252"/>
                <a:gd name="T28" fmla="*/ 212 w 249"/>
                <a:gd name="T29" fmla="*/ 156 h 252"/>
                <a:gd name="T30" fmla="*/ 214 w 249"/>
                <a:gd name="T31" fmla="*/ 126 h 252"/>
                <a:gd name="T32" fmla="*/ 212 w 249"/>
                <a:gd name="T33" fmla="*/ 98 h 252"/>
                <a:gd name="T34" fmla="*/ 200 w 249"/>
                <a:gd name="T35" fmla="*/ 70 h 252"/>
                <a:gd name="T36" fmla="*/ 179 w 249"/>
                <a:gd name="T37" fmla="*/ 49 h 252"/>
                <a:gd name="T38" fmla="*/ 156 w 249"/>
                <a:gd name="T39" fmla="*/ 37 h 252"/>
                <a:gd name="T40" fmla="*/ 125 w 249"/>
                <a:gd name="T41" fmla="*/ 33 h 252"/>
                <a:gd name="T42" fmla="*/ 125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1 h 252"/>
                <a:gd name="T50" fmla="*/ 244 w 249"/>
                <a:gd name="T51" fmla="*/ 86 h 252"/>
                <a:gd name="T52" fmla="*/ 249 w 249"/>
                <a:gd name="T53" fmla="*/ 126 h 252"/>
                <a:gd name="T54" fmla="*/ 244 w 249"/>
                <a:gd name="T55" fmla="*/ 168 h 252"/>
                <a:gd name="T56" fmla="*/ 226 w 249"/>
                <a:gd name="T57" fmla="*/ 203 h 252"/>
                <a:gd name="T58" fmla="*/ 200 w 249"/>
                <a:gd name="T59" fmla="*/ 228 h 252"/>
                <a:gd name="T60" fmla="*/ 165 w 249"/>
                <a:gd name="T61" fmla="*/ 247 h 252"/>
                <a:gd name="T62" fmla="*/ 125 w 249"/>
                <a:gd name="T63" fmla="*/ 252 h 252"/>
                <a:gd name="T64" fmla="*/ 84 w 249"/>
                <a:gd name="T65" fmla="*/ 247 h 252"/>
                <a:gd name="T66" fmla="*/ 49 w 249"/>
                <a:gd name="T67" fmla="*/ 228 h 252"/>
                <a:gd name="T68" fmla="*/ 23 w 249"/>
                <a:gd name="T69" fmla="*/ 203 h 252"/>
                <a:gd name="T70" fmla="*/ 7 w 249"/>
                <a:gd name="T71" fmla="*/ 168 h 252"/>
                <a:gd name="T72" fmla="*/ 0 w 249"/>
                <a:gd name="T73" fmla="*/ 126 h 252"/>
                <a:gd name="T74" fmla="*/ 7 w 249"/>
                <a:gd name="T75" fmla="*/ 86 h 252"/>
                <a:gd name="T76" fmla="*/ 23 w 249"/>
                <a:gd name="T77" fmla="*/ 51 h 252"/>
                <a:gd name="T78" fmla="*/ 49 w 249"/>
                <a:gd name="T79" fmla="*/ 26 h 252"/>
                <a:gd name="T80" fmla="*/ 84 w 249"/>
                <a:gd name="T81" fmla="*/ 7 h 252"/>
                <a:gd name="T82" fmla="*/ 125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5" y="33"/>
                  </a:moveTo>
                  <a:lnTo>
                    <a:pt x="95" y="37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9" y="98"/>
                  </a:lnTo>
                  <a:lnTo>
                    <a:pt x="35" y="126"/>
                  </a:lnTo>
                  <a:lnTo>
                    <a:pt x="39" y="156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5" y="217"/>
                  </a:lnTo>
                  <a:lnTo>
                    <a:pt x="125" y="221"/>
                  </a:lnTo>
                  <a:lnTo>
                    <a:pt x="156" y="217"/>
                  </a:lnTo>
                  <a:lnTo>
                    <a:pt x="179" y="203"/>
                  </a:lnTo>
                  <a:lnTo>
                    <a:pt x="200" y="182"/>
                  </a:lnTo>
                  <a:lnTo>
                    <a:pt x="212" y="156"/>
                  </a:lnTo>
                  <a:lnTo>
                    <a:pt x="214" y="126"/>
                  </a:lnTo>
                  <a:lnTo>
                    <a:pt x="212" y="98"/>
                  </a:lnTo>
                  <a:lnTo>
                    <a:pt x="200" y="70"/>
                  </a:lnTo>
                  <a:lnTo>
                    <a:pt x="179" y="49"/>
                  </a:lnTo>
                  <a:lnTo>
                    <a:pt x="156" y="37"/>
                  </a:lnTo>
                  <a:lnTo>
                    <a:pt x="125" y="33"/>
                  </a:lnTo>
                  <a:close/>
                  <a:moveTo>
                    <a:pt x="125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1"/>
                  </a:lnTo>
                  <a:lnTo>
                    <a:pt x="244" y="86"/>
                  </a:lnTo>
                  <a:lnTo>
                    <a:pt x="249" y="126"/>
                  </a:lnTo>
                  <a:lnTo>
                    <a:pt x="244" y="168"/>
                  </a:lnTo>
                  <a:lnTo>
                    <a:pt x="226" y="203"/>
                  </a:lnTo>
                  <a:lnTo>
                    <a:pt x="200" y="228"/>
                  </a:lnTo>
                  <a:lnTo>
                    <a:pt x="165" y="247"/>
                  </a:lnTo>
                  <a:lnTo>
                    <a:pt x="125" y="252"/>
                  </a:lnTo>
                  <a:lnTo>
                    <a:pt x="84" y="247"/>
                  </a:lnTo>
                  <a:lnTo>
                    <a:pt x="49" y="228"/>
                  </a:lnTo>
                  <a:lnTo>
                    <a:pt x="23" y="203"/>
                  </a:lnTo>
                  <a:lnTo>
                    <a:pt x="7" y="168"/>
                  </a:lnTo>
                  <a:lnTo>
                    <a:pt x="0" y="126"/>
                  </a:lnTo>
                  <a:lnTo>
                    <a:pt x="7" y="86"/>
                  </a:lnTo>
                  <a:lnTo>
                    <a:pt x="23" y="51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EditPoints="1"/>
            </p:cNvSpPr>
            <p:nvPr userDrawn="1"/>
          </p:nvSpPr>
          <p:spPr bwMode="auto">
            <a:xfrm>
              <a:off x="11576050" y="3175"/>
              <a:ext cx="269875" cy="381000"/>
            </a:xfrm>
            <a:custGeom>
              <a:avLst/>
              <a:gdLst>
                <a:gd name="T0" fmla="*/ 32 w 170"/>
                <a:gd name="T1" fmla="*/ 28 h 240"/>
                <a:gd name="T2" fmla="*/ 32 w 170"/>
                <a:gd name="T3" fmla="*/ 105 h 240"/>
                <a:gd name="T4" fmla="*/ 74 w 170"/>
                <a:gd name="T5" fmla="*/ 105 h 240"/>
                <a:gd name="T6" fmla="*/ 90 w 170"/>
                <a:gd name="T7" fmla="*/ 105 h 240"/>
                <a:gd name="T8" fmla="*/ 104 w 170"/>
                <a:gd name="T9" fmla="*/ 100 h 240"/>
                <a:gd name="T10" fmla="*/ 116 w 170"/>
                <a:gd name="T11" fmla="*/ 96 h 240"/>
                <a:gd name="T12" fmla="*/ 123 w 170"/>
                <a:gd name="T13" fmla="*/ 84 h 240"/>
                <a:gd name="T14" fmla="*/ 125 w 170"/>
                <a:gd name="T15" fmla="*/ 68 h 240"/>
                <a:gd name="T16" fmla="*/ 123 w 170"/>
                <a:gd name="T17" fmla="*/ 51 h 240"/>
                <a:gd name="T18" fmla="*/ 116 w 170"/>
                <a:gd name="T19" fmla="*/ 40 h 240"/>
                <a:gd name="T20" fmla="*/ 104 w 170"/>
                <a:gd name="T21" fmla="*/ 33 h 240"/>
                <a:gd name="T22" fmla="*/ 90 w 170"/>
                <a:gd name="T23" fmla="*/ 30 h 240"/>
                <a:gd name="T24" fmla="*/ 74 w 170"/>
                <a:gd name="T25" fmla="*/ 28 h 240"/>
                <a:gd name="T26" fmla="*/ 32 w 170"/>
                <a:gd name="T27" fmla="*/ 28 h 240"/>
                <a:gd name="T28" fmla="*/ 0 w 170"/>
                <a:gd name="T29" fmla="*/ 0 h 240"/>
                <a:gd name="T30" fmla="*/ 83 w 170"/>
                <a:gd name="T31" fmla="*/ 0 h 240"/>
                <a:gd name="T32" fmla="*/ 111 w 170"/>
                <a:gd name="T33" fmla="*/ 2 h 240"/>
                <a:gd name="T34" fmla="*/ 130 w 170"/>
                <a:gd name="T35" fmla="*/ 12 h 240"/>
                <a:gd name="T36" fmla="*/ 144 w 170"/>
                <a:gd name="T37" fmla="*/ 23 h 240"/>
                <a:gd name="T38" fmla="*/ 153 w 170"/>
                <a:gd name="T39" fmla="*/ 37 h 240"/>
                <a:gd name="T40" fmla="*/ 158 w 170"/>
                <a:gd name="T41" fmla="*/ 51 h 240"/>
                <a:gd name="T42" fmla="*/ 160 w 170"/>
                <a:gd name="T43" fmla="*/ 68 h 240"/>
                <a:gd name="T44" fmla="*/ 156 w 170"/>
                <a:gd name="T45" fmla="*/ 89 h 240"/>
                <a:gd name="T46" fmla="*/ 144 w 170"/>
                <a:gd name="T47" fmla="*/ 109 h 240"/>
                <a:gd name="T48" fmla="*/ 125 w 170"/>
                <a:gd name="T49" fmla="*/ 123 h 240"/>
                <a:gd name="T50" fmla="*/ 102 w 170"/>
                <a:gd name="T51" fmla="*/ 130 h 240"/>
                <a:gd name="T52" fmla="*/ 170 w 170"/>
                <a:gd name="T53" fmla="*/ 240 h 240"/>
                <a:gd name="T54" fmla="*/ 130 w 170"/>
                <a:gd name="T55" fmla="*/ 240 h 240"/>
                <a:gd name="T56" fmla="*/ 69 w 170"/>
                <a:gd name="T57" fmla="*/ 133 h 240"/>
                <a:gd name="T58" fmla="*/ 32 w 170"/>
                <a:gd name="T59" fmla="*/ 133 h 240"/>
                <a:gd name="T60" fmla="*/ 32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90" y="105"/>
                  </a:lnTo>
                  <a:lnTo>
                    <a:pt x="104" y="100"/>
                  </a:lnTo>
                  <a:lnTo>
                    <a:pt x="116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1"/>
                  </a:lnTo>
                  <a:lnTo>
                    <a:pt x="116" y="40"/>
                  </a:lnTo>
                  <a:lnTo>
                    <a:pt x="104" y="33"/>
                  </a:lnTo>
                  <a:lnTo>
                    <a:pt x="90" y="30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11" y="2"/>
                  </a:lnTo>
                  <a:lnTo>
                    <a:pt x="130" y="12"/>
                  </a:lnTo>
                  <a:lnTo>
                    <a:pt x="144" y="23"/>
                  </a:lnTo>
                  <a:lnTo>
                    <a:pt x="153" y="37"/>
                  </a:lnTo>
                  <a:lnTo>
                    <a:pt x="158" y="51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09"/>
                  </a:lnTo>
                  <a:lnTo>
                    <a:pt x="125" y="123"/>
                  </a:lnTo>
                  <a:lnTo>
                    <a:pt x="102" y="130"/>
                  </a:lnTo>
                  <a:lnTo>
                    <a:pt x="170" y="240"/>
                  </a:lnTo>
                  <a:lnTo>
                    <a:pt x="130" y="240"/>
                  </a:lnTo>
                  <a:lnTo>
                    <a:pt x="69" y="133"/>
                  </a:lnTo>
                  <a:lnTo>
                    <a:pt x="32" y="133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/>
            <p:cNvSpPr>
              <a:spLocks noEditPoints="1"/>
            </p:cNvSpPr>
            <p:nvPr userDrawn="1"/>
          </p:nvSpPr>
          <p:spPr bwMode="auto">
            <a:xfrm>
              <a:off x="11988800" y="3175"/>
              <a:ext cx="373063" cy="381000"/>
            </a:xfrm>
            <a:custGeom>
              <a:avLst/>
              <a:gdLst>
                <a:gd name="T0" fmla="*/ 117 w 235"/>
                <a:gd name="T1" fmla="*/ 42 h 240"/>
                <a:gd name="T2" fmla="*/ 72 w 235"/>
                <a:gd name="T3" fmla="*/ 151 h 240"/>
                <a:gd name="T4" fmla="*/ 163 w 235"/>
                <a:gd name="T5" fmla="*/ 151 h 240"/>
                <a:gd name="T6" fmla="*/ 119 w 235"/>
                <a:gd name="T7" fmla="*/ 42 h 240"/>
                <a:gd name="T8" fmla="*/ 117 w 235"/>
                <a:gd name="T9" fmla="*/ 42 h 240"/>
                <a:gd name="T10" fmla="*/ 105 w 235"/>
                <a:gd name="T11" fmla="*/ 0 h 240"/>
                <a:gd name="T12" fmla="*/ 135 w 235"/>
                <a:gd name="T13" fmla="*/ 0 h 240"/>
                <a:gd name="T14" fmla="*/ 235 w 235"/>
                <a:gd name="T15" fmla="*/ 240 h 240"/>
                <a:gd name="T16" fmla="*/ 198 w 235"/>
                <a:gd name="T17" fmla="*/ 240 h 240"/>
                <a:gd name="T18" fmla="*/ 175 w 235"/>
                <a:gd name="T19" fmla="*/ 179 h 240"/>
                <a:gd name="T20" fmla="*/ 61 w 235"/>
                <a:gd name="T21" fmla="*/ 179 h 240"/>
                <a:gd name="T22" fmla="*/ 38 w 235"/>
                <a:gd name="T23" fmla="*/ 240 h 240"/>
                <a:gd name="T24" fmla="*/ 0 w 235"/>
                <a:gd name="T25" fmla="*/ 240 h 240"/>
                <a:gd name="T26" fmla="*/ 105 w 235"/>
                <a:gd name="T2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5" h="240">
                  <a:moveTo>
                    <a:pt x="117" y="42"/>
                  </a:moveTo>
                  <a:lnTo>
                    <a:pt x="72" y="151"/>
                  </a:lnTo>
                  <a:lnTo>
                    <a:pt x="163" y="151"/>
                  </a:lnTo>
                  <a:lnTo>
                    <a:pt x="119" y="42"/>
                  </a:lnTo>
                  <a:lnTo>
                    <a:pt x="117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5" y="240"/>
                  </a:lnTo>
                  <a:lnTo>
                    <a:pt x="198" y="240"/>
                  </a:lnTo>
                  <a:lnTo>
                    <a:pt x="175" y="179"/>
                  </a:lnTo>
                  <a:lnTo>
                    <a:pt x="61" y="179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/>
            <p:cNvSpPr>
              <a:spLocks/>
            </p:cNvSpPr>
            <p:nvPr userDrawn="1"/>
          </p:nvSpPr>
          <p:spPr bwMode="auto">
            <a:xfrm>
              <a:off x="12514263" y="-7938"/>
              <a:ext cx="254000" cy="400050"/>
            </a:xfrm>
            <a:custGeom>
              <a:avLst/>
              <a:gdLst>
                <a:gd name="T0" fmla="*/ 88 w 160"/>
                <a:gd name="T1" fmla="*/ 0 h 252"/>
                <a:gd name="T2" fmla="*/ 114 w 160"/>
                <a:gd name="T3" fmla="*/ 2 h 252"/>
                <a:gd name="T4" fmla="*/ 137 w 160"/>
                <a:gd name="T5" fmla="*/ 12 h 252"/>
                <a:gd name="T6" fmla="*/ 158 w 160"/>
                <a:gd name="T7" fmla="*/ 28 h 252"/>
                <a:gd name="T8" fmla="*/ 130 w 160"/>
                <a:gd name="T9" fmla="*/ 54 h 252"/>
                <a:gd name="T10" fmla="*/ 114 w 160"/>
                <a:gd name="T11" fmla="*/ 37 h 252"/>
                <a:gd name="T12" fmla="*/ 88 w 160"/>
                <a:gd name="T13" fmla="*/ 33 h 252"/>
                <a:gd name="T14" fmla="*/ 65 w 160"/>
                <a:gd name="T15" fmla="*/ 35 h 252"/>
                <a:gd name="T16" fmla="*/ 51 w 160"/>
                <a:gd name="T17" fmla="*/ 44 h 252"/>
                <a:gd name="T18" fmla="*/ 44 w 160"/>
                <a:gd name="T19" fmla="*/ 56 h 252"/>
                <a:gd name="T20" fmla="*/ 42 w 160"/>
                <a:gd name="T21" fmla="*/ 68 h 252"/>
                <a:gd name="T22" fmla="*/ 46 w 160"/>
                <a:gd name="T23" fmla="*/ 84 h 252"/>
                <a:gd name="T24" fmla="*/ 56 w 160"/>
                <a:gd name="T25" fmla="*/ 96 h 252"/>
                <a:gd name="T26" fmla="*/ 72 w 160"/>
                <a:gd name="T27" fmla="*/ 105 h 252"/>
                <a:gd name="T28" fmla="*/ 91 w 160"/>
                <a:gd name="T29" fmla="*/ 109 h 252"/>
                <a:gd name="T30" fmla="*/ 112 w 160"/>
                <a:gd name="T31" fmla="*/ 116 h 252"/>
                <a:gd name="T32" fmla="*/ 130 w 160"/>
                <a:gd name="T33" fmla="*/ 126 h 252"/>
                <a:gd name="T34" fmla="*/ 144 w 160"/>
                <a:gd name="T35" fmla="*/ 137 h 252"/>
                <a:gd name="T36" fmla="*/ 156 w 160"/>
                <a:gd name="T37" fmla="*/ 154 h 252"/>
                <a:gd name="T38" fmla="*/ 160 w 160"/>
                <a:gd name="T39" fmla="*/ 179 h 252"/>
                <a:gd name="T40" fmla="*/ 156 w 160"/>
                <a:gd name="T41" fmla="*/ 203 h 252"/>
                <a:gd name="T42" fmla="*/ 144 w 160"/>
                <a:gd name="T43" fmla="*/ 224 h 252"/>
                <a:gd name="T44" fmla="*/ 125 w 160"/>
                <a:gd name="T45" fmla="*/ 240 h 252"/>
                <a:gd name="T46" fmla="*/ 102 w 160"/>
                <a:gd name="T47" fmla="*/ 249 h 252"/>
                <a:gd name="T48" fmla="*/ 77 w 160"/>
                <a:gd name="T49" fmla="*/ 252 h 252"/>
                <a:gd name="T50" fmla="*/ 46 w 160"/>
                <a:gd name="T51" fmla="*/ 249 h 252"/>
                <a:gd name="T52" fmla="*/ 21 w 160"/>
                <a:gd name="T53" fmla="*/ 238 h 252"/>
                <a:gd name="T54" fmla="*/ 0 w 160"/>
                <a:gd name="T55" fmla="*/ 219 h 252"/>
                <a:gd name="T56" fmla="*/ 28 w 160"/>
                <a:gd name="T57" fmla="*/ 196 h 252"/>
                <a:gd name="T58" fmla="*/ 42 w 160"/>
                <a:gd name="T59" fmla="*/ 210 h 252"/>
                <a:gd name="T60" fmla="*/ 58 w 160"/>
                <a:gd name="T61" fmla="*/ 219 h 252"/>
                <a:gd name="T62" fmla="*/ 77 w 160"/>
                <a:gd name="T63" fmla="*/ 221 h 252"/>
                <a:gd name="T64" fmla="*/ 93 w 160"/>
                <a:gd name="T65" fmla="*/ 219 h 252"/>
                <a:gd name="T66" fmla="*/ 109 w 160"/>
                <a:gd name="T67" fmla="*/ 212 h 252"/>
                <a:gd name="T68" fmla="*/ 121 w 160"/>
                <a:gd name="T69" fmla="*/ 200 h 252"/>
                <a:gd name="T70" fmla="*/ 125 w 160"/>
                <a:gd name="T71" fmla="*/ 182 h 252"/>
                <a:gd name="T72" fmla="*/ 121 w 160"/>
                <a:gd name="T73" fmla="*/ 168 h 252"/>
                <a:gd name="T74" fmla="*/ 109 w 160"/>
                <a:gd name="T75" fmla="*/ 156 h 252"/>
                <a:gd name="T76" fmla="*/ 95 w 160"/>
                <a:gd name="T77" fmla="*/ 149 h 252"/>
                <a:gd name="T78" fmla="*/ 77 w 160"/>
                <a:gd name="T79" fmla="*/ 142 h 252"/>
                <a:gd name="T80" fmla="*/ 56 w 160"/>
                <a:gd name="T81" fmla="*/ 135 h 252"/>
                <a:gd name="T82" fmla="*/ 37 w 160"/>
                <a:gd name="T83" fmla="*/ 126 h 252"/>
                <a:gd name="T84" fmla="*/ 23 w 160"/>
                <a:gd name="T85" fmla="*/ 114 h 252"/>
                <a:gd name="T86" fmla="*/ 11 w 160"/>
                <a:gd name="T87" fmla="*/ 96 h 252"/>
                <a:gd name="T88" fmla="*/ 7 w 160"/>
                <a:gd name="T89" fmla="*/ 68 h 252"/>
                <a:gd name="T90" fmla="*/ 11 w 160"/>
                <a:gd name="T91" fmla="*/ 51 h 252"/>
                <a:gd name="T92" fmla="*/ 18 w 160"/>
                <a:gd name="T93" fmla="*/ 33 h 252"/>
                <a:gd name="T94" fmla="*/ 35 w 160"/>
                <a:gd name="T95" fmla="*/ 16 h 252"/>
                <a:gd name="T96" fmla="*/ 58 w 160"/>
                <a:gd name="T97" fmla="*/ 5 h 252"/>
                <a:gd name="T98" fmla="*/ 88 w 160"/>
                <a:gd name="T9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0" h="252">
                  <a:moveTo>
                    <a:pt x="88" y="0"/>
                  </a:moveTo>
                  <a:lnTo>
                    <a:pt x="114" y="2"/>
                  </a:lnTo>
                  <a:lnTo>
                    <a:pt x="137" y="12"/>
                  </a:lnTo>
                  <a:lnTo>
                    <a:pt x="158" y="28"/>
                  </a:lnTo>
                  <a:lnTo>
                    <a:pt x="130" y="54"/>
                  </a:lnTo>
                  <a:lnTo>
                    <a:pt x="114" y="37"/>
                  </a:lnTo>
                  <a:lnTo>
                    <a:pt x="88" y="33"/>
                  </a:lnTo>
                  <a:lnTo>
                    <a:pt x="65" y="35"/>
                  </a:lnTo>
                  <a:lnTo>
                    <a:pt x="51" y="44"/>
                  </a:lnTo>
                  <a:lnTo>
                    <a:pt x="44" y="56"/>
                  </a:lnTo>
                  <a:lnTo>
                    <a:pt x="42" y="68"/>
                  </a:lnTo>
                  <a:lnTo>
                    <a:pt x="46" y="84"/>
                  </a:lnTo>
                  <a:lnTo>
                    <a:pt x="56" y="96"/>
                  </a:lnTo>
                  <a:lnTo>
                    <a:pt x="72" y="105"/>
                  </a:lnTo>
                  <a:lnTo>
                    <a:pt x="91" y="109"/>
                  </a:lnTo>
                  <a:lnTo>
                    <a:pt x="112" y="116"/>
                  </a:lnTo>
                  <a:lnTo>
                    <a:pt x="130" y="126"/>
                  </a:lnTo>
                  <a:lnTo>
                    <a:pt x="144" y="137"/>
                  </a:lnTo>
                  <a:lnTo>
                    <a:pt x="156" y="154"/>
                  </a:lnTo>
                  <a:lnTo>
                    <a:pt x="160" y="179"/>
                  </a:lnTo>
                  <a:lnTo>
                    <a:pt x="156" y="203"/>
                  </a:lnTo>
                  <a:lnTo>
                    <a:pt x="144" y="224"/>
                  </a:lnTo>
                  <a:lnTo>
                    <a:pt x="125" y="240"/>
                  </a:lnTo>
                  <a:lnTo>
                    <a:pt x="102" y="249"/>
                  </a:lnTo>
                  <a:lnTo>
                    <a:pt x="77" y="252"/>
                  </a:lnTo>
                  <a:lnTo>
                    <a:pt x="46" y="249"/>
                  </a:lnTo>
                  <a:lnTo>
                    <a:pt x="21" y="238"/>
                  </a:lnTo>
                  <a:lnTo>
                    <a:pt x="0" y="219"/>
                  </a:lnTo>
                  <a:lnTo>
                    <a:pt x="28" y="196"/>
                  </a:lnTo>
                  <a:lnTo>
                    <a:pt x="42" y="210"/>
                  </a:lnTo>
                  <a:lnTo>
                    <a:pt x="58" y="219"/>
                  </a:lnTo>
                  <a:lnTo>
                    <a:pt x="77" y="221"/>
                  </a:lnTo>
                  <a:lnTo>
                    <a:pt x="93" y="219"/>
                  </a:lnTo>
                  <a:lnTo>
                    <a:pt x="109" y="212"/>
                  </a:lnTo>
                  <a:lnTo>
                    <a:pt x="121" y="200"/>
                  </a:lnTo>
                  <a:lnTo>
                    <a:pt x="125" y="182"/>
                  </a:lnTo>
                  <a:lnTo>
                    <a:pt x="121" y="168"/>
                  </a:lnTo>
                  <a:lnTo>
                    <a:pt x="109" y="156"/>
                  </a:lnTo>
                  <a:lnTo>
                    <a:pt x="95" y="149"/>
                  </a:lnTo>
                  <a:lnTo>
                    <a:pt x="77" y="142"/>
                  </a:lnTo>
                  <a:lnTo>
                    <a:pt x="56" y="135"/>
                  </a:lnTo>
                  <a:lnTo>
                    <a:pt x="37" y="126"/>
                  </a:lnTo>
                  <a:lnTo>
                    <a:pt x="23" y="114"/>
                  </a:lnTo>
                  <a:lnTo>
                    <a:pt x="11" y="96"/>
                  </a:lnTo>
                  <a:lnTo>
                    <a:pt x="7" y="68"/>
                  </a:lnTo>
                  <a:lnTo>
                    <a:pt x="11" y="51"/>
                  </a:lnTo>
                  <a:lnTo>
                    <a:pt x="18" y="33"/>
                  </a:lnTo>
                  <a:lnTo>
                    <a:pt x="35" y="16"/>
                  </a:lnTo>
                  <a:lnTo>
                    <a:pt x="58" y="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/>
            <p:cNvSpPr>
              <a:spLocks/>
            </p:cNvSpPr>
            <p:nvPr userDrawn="1"/>
          </p:nvSpPr>
          <p:spPr bwMode="auto">
            <a:xfrm>
              <a:off x="12831763" y="3175"/>
              <a:ext cx="395288" cy="381000"/>
            </a:xfrm>
            <a:custGeom>
              <a:avLst/>
              <a:gdLst>
                <a:gd name="T0" fmla="*/ 0 w 249"/>
                <a:gd name="T1" fmla="*/ 0 h 240"/>
                <a:gd name="T2" fmla="*/ 49 w 249"/>
                <a:gd name="T3" fmla="*/ 0 h 240"/>
                <a:gd name="T4" fmla="*/ 123 w 249"/>
                <a:gd name="T5" fmla="*/ 182 h 240"/>
                <a:gd name="T6" fmla="*/ 126 w 249"/>
                <a:gd name="T7" fmla="*/ 182 h 240"/>
                <a:gd name="T8" fmla="*/ 200 w 249"/>
                <a:gd name="T9" fmla="*/ 0 h 240"/>
                <a:gd name="T10" fmla="*/ 249 w 249"/>
                <a:gd name="T11" fmla="*/ 0 h 240"/>
                <a:gd name="T12" fmla="*/ 249 w 249"/>
                <a:gd name="T13" fmla="*/ 240 h 240"/>
                <a:gd name="T14" fmla="*/ 216 w 249"/>
                <a:gd name="T15" fmla="*/ 240 h 240"/>
                <a:gd name="T16" fmla="*/ 216 w 249"/>
                <a:gd name="T17" fmla="*/ 42 h 240"/>
                <a:gd name="T18" fmla="*/ 216 w 249"/>
                <a:gd name="T19" fmla="*/ 42 h 240"/>
                <a:gd name="T20" fmla="*/ 135 w 249"/>
                <a:gd name="T21" fmla="*/ 240 h 240"/>
                <a:gd name="T22" fmla="*/ 114 w 249"/>
                <a:gd name="T23" fmla="*/ 240 h 240"/>
                <a:gd name="T24" fmla="*/ 33 w 249"/>
                <a:gd name="T25" fmla="*/ 42 h 240"/>
                <a:gd name="T26" fmla="*/ 33 w 249"/>
                <a:gd name="T27" fmla="*/ 42 h 240"/>
                <a:gd name="T28" fmla="*/ 33 w 249"/>
                <a:gd name="T29" fmla="*/ 240 h 240"/>
                <a:gd name="T30" fmla="*/ 0 w 249"/>
                <a:gd name="T31" fmla="*/ 240 h 240"/>
                <a:gd name="T32" fmla="*/ 0 w 249"/>
                <a:gd name="T3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240">
                  <a:moveTo>
                    <a:pt x="0" y="0"/>
                  </a:moveTo>
                  <a:lnTo>
                    <a:pt x="49" y="0"/>
                  </a:lnTo>
                  <a:lnTo>
                    <a:pt x="123" y="182"/>
                  </a:lnTo>
                  <a:lnTo>
                    <a:pt x="126" y="182"/>
                  </a:lnTo>
                  <a:lnTo>
                    <a:pt x="200" y="0"/>
                  </a:lnTo>
                  <a:lnTo>
                    <a:pt x="249" y="0"/>
                  </a:lnTo>
                  <a:lnTo>
                    <a:pt x="249" y="240"/>
                  </a:lnTo>
                  <a:lnTo>
                    <a:pt x="216" y="240"/>
                  </a:lnTo>
                  <a:lnTo>
                    <a:pt x="216" y="42"/>
                  </a:lnTo>
                  <a:lnTo>
                    <a:pt x="216" y="42"/>
                  </a:lnTo>
                  <a:lnTo>
                    <a:pt x="135" y="240"/>
                  </a:lnTo>
                  <a:lnTo>
                    <a:pt x="114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/>
            <p:cNvSpPr>
              <a:spLocks noEditPoints="1"/>
            </p:cNvSpPr>
            <p:nvPr userDrawn="1"/>
          </p:nvSpPr>
          <p:spPr bwMode="auto">
            <a:xfrm>
              <a:off x="13263563" y="3175"/>
              <a:ext cx="377825" cy="381000"/>
            </a:xfrm>
            <a:custGeom>
              <a:avLst/>
              <a:gdLst>
                <a:gd name="T0" fmla="*/ 119 w 238"/>
                <a:gd name="T1" fmla="*/ 42 h 240"/>
                <a:gd name="T2" fmla="*/ 72 w 238"/>
                <a:gd name="T3" fmla="*/ 151 h 240"/>
                <a:gd name="T4" fmla="*/ 163 w 238"/>
                <a:gd name="T5" fmla="*/ 151 h 240"/>
                <a:gd name="T6" fmla="*/ 119 w 238"/>
                <a:gd name="T7" fmla="*/ 42 h 240"/>
                <a:gd name="T8" fmla="*/ 119 w 238"/>
                <a:gd name="T9" fmla="*/ 42 h 240"/>
                <a:gd name="T10" fmla="*/ 105 w 238"/>
                <a:gd name="T11" fmla="*/ 0 h 240"/>
                <a:gd name="T12" fmla="*/ 135 w 238"/>
                <a:gd name="T13" fmla="*/ 0 h 240"/>
                <a:gd name="T14" fmla="*/ 238 w 238"/>
                <a:gd name="T15" fmla="*/ 240 h 240"/>
                <a:gd name="T16" fmla="*/ 200 w 238"/>
                <a:gd name="T17" fmla="*/ 240 h 240"/>
                <a:gd name="T18" fmla="*/ 175 w 238"/>
                <a:gd name="T19" fmla="*/ 179 h 240"/>
                <a:gd name="T20" fmla="*/ 61 w 238"/>
                <a:gd name="T21" fmla="*/ 179 h 240"/>
                <a:gd name="T22" fmla="*/ 37 w 238"/>
                <a:gd name="T23" fmla="*/ 240 h 240"/>
                <a:gd name="T24" fmla="*/ 0 w 238"/>
                <a:gd name="T25" fmla="*/ 240 h 240"/>
                <a:gd name="T26" fmla="*/ 105 w 238"/>
                <a:gd name="T2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" h="240">
                  <a:moveTo>
                    <a:pt x="119" y="42"/>
                  </a:moveTo>
                  <a:lnTo>
                    <a:pt x="72" y="151"/>
                  </a:lnTo>
                  <a:lnTo>
                    <a:pt x="163" y="151"/>
                  </a:lnTo>
                  <a:lnTo>
                    <a:pt x="119" y="42"/>
                  </a:lnTo>
                  <a:lnTo>
                    <a:pt x="119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8" y="240"/>
                  </a:lnTo>
                  <a:lnTo>
                    <a:pt x="200" y="240"/>
                  </a:lnTo>
                  <a:lnTo>
                    <a:pt x="175" y="179"/>
                  </a:lnTo>
                  <a:lnTo>
                    <a:pt x="61" y="179"/>
                  </a:lnTo>
                  <a:lnTo>
                    <a:pt x="37" y="240"/>
                  </a:lnTo>
                  <a:lnTo>
                    <a:pt x="0" y="24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/>
            <p:cNvSpPr>
              <a:spLocks noEditPoints="1"/>
            </p:cNvSpPr>
            <p:nvPr userDrawn="1"/>
          </p:nvSpPr>
          <p:spPr bwMode="auto">
            <a:xfrm>
              <a:off x="13681075" y="3175"/>
              <a:ext cx="269875" cy="381000"/>
            </a:xfrm>
            <a:custGeom>
              <a:avLst/>
              <a:gdLst>
                <a:gd name="T0" fmla="*/ 33 w 170"/>
                <a:gd name="T1" fmla="*/ 28 h 240"/>
                <a:gd name="T2" fmla="*/ 33 w 170"/>
                <a:gd name="T3" fmla="*/ 105 h 240"/>
                <a:gd name="T4" fmla="*/ 75 w 170"/>
                <a:gd name="T5" fmla="*/ 105 h 240"/>
                <a:gd name="T6" fmla="*/ 91 w 170"/>
                <a:gd name="T7" fmla="*/ 105 h 240"/>
                <a:gd name="T8" fmla="*/ 105 w 170"/>
                <a:gd name="T9" fmla="*/ 100 h 240"/>
                <a:gd name="T10" fmla="*/ 117 w 170"/>
                <a:gd name="T11" fmla="*/ 96 h 240"/>
                <a:gd name="T12" fmla="*/ 124 w 170"/>
                <a:gd name="T13" fmla="*/ 84 h 240"/>
                <a:gd name="T14" fmla="*/ 126 w 170"/>
                <a:gd name="T15" fmla="*/ 68 h 240"/>
                <a:gd name="T16" fmla="*/ 124 w 170"/>
                <a:gd name="T17" fmla="*/ 51 h 240"/>
                <a:gd name="T18" fmla="*/ 117 w 170"/>
                <a:gd name="T19" fmla="*/ 40 h 240"/>
                <a:gd name="T20" fmla="*/ 105 w 170"/>
                <a:gd name="T21" fmla="*/ 33 h 240"/>
                <a:gd name="T22" fmla="*/ 91 w 170"/>
                <a:gd name="T23" fmla="*/ 30 h 240"/>
                <a:gd name="T24" fmla="*/ 75 w 170"/>
                <a:gd name="T25" fmla="*/ 28 h 240"/>
                <a:gd name="T26" fmla="*/ 33 w 170"/>
                <a:gd name="T27" fmla="*/ 28 h 240"/>
                <a:gd name="T28" fmla="*/ 0 w 170"/>
                <a:gd name="T29" fmla="*/ 0 h 240"/>
                <a:gd name="T30" fmla="*/ 84 w 170"/>
                <a:gd name="T31" fmla="*/ 0 h 240"/>
                <a:gd name="T32" fmla="*/ 112 w 170"/>
                <a:gd name="T33" fmla="*/ 2 h 240"/>
                <a:gd name="T34" fmla="*/ 131 w 170"/>
                <a:gd name="T35" fmla="*/ 12 h 240"/>
                <a:gd name="T36" fmla="*/ 145 w 170"/>
                <a:gd name="T37" fmla="*/ 23 h 240"/>
                <a:gd name="T38" fmla="*/ 154 w 170"/>
                <a:gd name="T39" fmla="*/ 37 h 240"/>
                <a:gd name="T40" fmla="*/ 158 w 170"/>
                <a:gd name="T41" fmla="*/ 51 h 240"/>
                <a:gd name="T42" fmla="*/ 161 w 170"/>
                <a:gd name="T43" fmla="*/ 68 h 240"/>
                <a:gd name="T44" fmla="*/ 156 w 170"/>
                <a:gd name="T45" fmla="*/ 89 h 240"/>
                <a:gd name="T46" fmla="*/ 145 w 170"/>
                <a:gd name="T47" fmla="*/ 109 h 240"/>
                <a:gd name="T48" fmla="*/ 126 w 170"/>
                <a:gd name="T49" fmla="*/ 123 h 240"/>
                <a:gd name="T50" fmla="*/ 103 w 170"/>
                <a:gd name="T51" fmla="*/ 130 h 240"/>
                <a:gd name="T52" fmla="*/ 170 w 170"/>
                <a:gd name="T53" fmla="*/ 240 h 240"/>
                <a:gd name="T54" fmla="*/ 128 w 170"/>
                <a:gd name="T55" fmla="*/ 240 h 240"/>
                <a:gd name="T56" fmla="*/ 68 w 170"/>
                <a:gd name="T57" fmla="*/ 133 h 240"/>
                <a:gd name="T58" fmla="*/ 33 w 170"/>
                <a:gd name="T59" fmla="*/ 133 h 240"/>
                <a:gd name="T60" fmla="*/ 33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91" y="105"/>
                  </a:lnTo>
                  <a:lnTo>
                    <a:pt x="105" y="100"/>
                  </a:lnTo>
                  <a:lnTo>
                    <a:pt x="117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1"/>
                  </a:lnTo>
                  <a:lnTo>
                    <a:pt x="117" y="40"/>
                  </a:lnTo>
                  <a:lnTo>
                    <a:pt x="105" y="33"/>
                  </a:lnTo>
                  <a:lnTo>
                    <a:pt x="91" y="30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2" y="2"/>
                  </a:lnTo>
                  <a:lnTo>
                    <a:pt x="131" y="12"/>
                  </a:lnTo>
                  <a:lnTo>
                    <a:pt x="145" y="23"/>
                  </a:lnTo>
                  <a:lnTo>
                    <a:pt x="154" y="37"/>
                  </a:lnTo>
                  <a:lnTo>
                    <a:pt x="158" y="51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09"/>
                  </a:lnTo>
                  <a:lnTo>
                    <a:pt x="126" y="123"/>
                  </a:lnTo>
                  <a:lnTo>
                    <a:pt x="103" y="130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/>
            <p:cNvSpPr>
              <a:spLocks/>
            </p:cNvSpPr>
            <p:nvPr userDrawn="1"/>
          </p:nvSpPr>
          <p:spPr bwMode="auto">
            <a:xfrm>
              <a:off x="13958888" y="3175"/>
              <a:ext cx="295275" cy="381000"/>
            </a:xfrm>
            <a:custGeom>
              <a:avLst/>
              <a:gdLst>
                <a:gd name="T0" fmla="*/ 0 w 186"/>
                <a:gd name="T1" fmla="*/ 0 h 240"/>
                <a:gd name="T2" fmla="*/ 186 w 186"/>
                <a:gd name="T3" fmla="*/ 0 h 240"/>
                <a:gd name="T4" fmla="*/ 186 w 186"/>
                <a:gd name="T5" fmla="*/ 30 h 240"/>
                <a:gd name="T6" fmla="*/ 109 w 186"/>
                <a:gd name="T7" fmla="*/ 30 h 240"/>
                <a:gd name="T8" fmla="*/ 109 w 186"/>
                <a:gd name="T9" fmla="*/ 240 h 240"/>
                <a:gd name="T10" fmla="*/ 77 w 186"/>
                <a:gd name="T11" fmla="*/ 240 h 240"/>
                <a:gd name="T12" fmla="*/ 77 w 186"/>
                <a:gd name="T13" fmla="*/ 30 h 240"/>
                <a:gd name="T14" fmla="*/ 0 w 186"/>
                <a:gd name="T15" fmla="*/ 30 h 240"/>
                <a:gd name="T16" fmla="*/ 0 w 186"/>
                <a:gd name="T1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0">
                  <a:moveTo>
                    <a:pt x="0" y="0"/>
                  </a:moveTo>
                  <a:lnTo>
                    <a:pt x="186" y="0"/>
                  </a:lnTo>
                  <a:lnTo>
                    <a:pt x="186" y="30"/>
                  </a:lnTo>
                  <a:lnTo>
                    <a:pt x="109" y="30"/>
                  </a:lnTo>
                  <a:lnTo>
                    <a:pt x="109" y="240"/>
                  </a:lnTo>
                  <a:lnTo>
                    <a:pt x="77" y="240"/>
                  </a:lnTo>
                  <a:lnTo>
                    <a:pt x="77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/>
            <p:cNvSpPr>
              <a:spLocks/>
            </p:cNvSpPr>
            <p:nvPr userDrawn="1"/>
          </p:nvSpPr>
          <p:spPr bwMode="auto">
            <a:xfrm>
              <a:off x="14298613" y="3175"/>
              <a:ext cx="254000" cy="381000"/>
            </a:xfrm>
            <a:custGeom>
              <a:avLst/>
              <a:gdLst>
                <a:gd name="T0" fmla="*/ 0 w 160"/>
                <a:gd name="T1" fmla="*/ 0 h 240"/>
                <a:gd name="T2" fmla="*/ 156 w 160"/>
                <a:gd name="T3" fmla="*/ 0 h 240"/>
                <a:gd name="T4" fmla="*/ 156 w 160"/>
                <a:gd name="T5" fmla="*/ 30 h 240"/>
                <a:gd name="T6" fmla="*/ 32 w 160"/>
                <a:gd name="T7" fmla="*/ 30 h 240"/>
                <a:gd name="T8" fmla="*/ 32 w 160"/>
                <a:gd name="T9" fmla="*/ 102 h 240"/>
                <a:gd name="T10" fmla="*/ 146 w 160"/>
                <a:gd name="T11" fmla="*/ 102 h 240"/>
                <a:gd name="T12" fmla="*/ 146 w 160"/>
                <a:gd name="T13" fmla="*/ 133 h 240"/>
                <a:gd name="T14" fmla="*/ 32 w 160"/>
                <a:gd name="T15" fmla="*/ 133 h 240"/>
                <a:gd name="T16" fmla="*/ 32 w 160"/>
                <a:gd name="T17" fmla="*/ 210 h 240"/>
                <a:gd name="T18" fmla="*/ 160 w 160"/>
                <a:gd name="T19" fmla="*/ 210 h 240"/>
                <a:gd name="T20" fmla="*/ 160 w 160"/>
                <a:gd name="T21" fmla="*/ 240 h 240"/>
                <a:gd name="T22" fmla="*/ 0 w 160"/>
                <a:gd name="T23" fmla="*/ 240 h 240"/>
                <a:gd name="T24" fmla="*/ 0 w 160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0">
                  <a:moveTo>
                    <a:pt x="0" y="0"/>
                  </a:moveTo>
                  <a:lnTo>
                    <a:pt x="156" y="0"/>
                  </a:lnTo>
                  <a:lnTo>
                    <a:pt x="156" y="30"/>
                  </a:lnTo>
                  <a:lnTo>
                    <a:pt x="32" y="30"/>
                  </a:lnTo>
                  <a:lnTo>
                    <a:pt x="32" y="102"/>
                  </a:lnTo>
                  <a:lnTo>
                    <a:pt x="146" y="102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10"/>
                  </a:lnTo>
                  <a:lnTo>
                    <a:pt x="160" y="210"/>
                  </a:lnTo>
                  <a:lnTo>
                    <a:pt x="160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/>
            <p:cNvSpPr>
              <a:spLocks noEditPoints="1"/>
            </p:cNvSpPr>
            <p:nvPr userDrawn="1"/>
          </p:nvSpPr>
          <p:spPr bwMode="auto">
            <a:xfrm>
              <a:off x="14619288" y="3175"/>
              <a:ext cx="269875" cy="381000"/>
            </a:xfrm>
            <a:custGeom>
              <a:avLst/>
              <a:gdLst>
                <a:gd name="T0" fmla="*/ 33 w 170"/>
                <a:gd name="T1" fmla="*/ 28 h 240"/>
                <a:gd name="T2" fmla="*/ 33 w 170"/>
                <a:gd name="T3" fmla="*/ 105 h 240"/>
                <a:gd name="T4" fmla="*/ 75 w 170"/>
                <a:gd name="T5" fmla="*/ 105 h 240"/>
                <a:gd name="T6" fmla="*/ 89 w 170"/>
                <a:gd name="T7" fmla="*/ 105 h 240"/>
                <a:gd name="T8" fmla="*/ 103 w 170"/>
                <a:gd name="T9" fmla="*/ 100 h 240"/>
                <a:gd name="T10" fmla="*/ 114 w 170"/>
                <a:gd name="T11" fmla="*/ 96 h 240"/>
                <a:gd name="T12" fmla="*/ 124 w 170"/>
                <a:gd name="T13" fmla="*/ 84 h 240"/>
                <a:gd name="T14" fmla="*/ 126 w 170"/>
                <a:gd name="T15" fmla="*/ 68 h 240"/>
                <a:gd name="T16" fmla="*/ 124 w 170"/>
                <a:gd name="T17" fmla="*/ 51 h 240"/>
                <a:gd name="T18" fmla="*/ 114 w 170"/>
                <a:gd name="T19" fmla="*/ 40 h 240"/>
                <a:gd name="T20" fmla="*/ 103 w 170"/>
                <a:gd name="T21" fmla="*/ 33 h 240"/>
                <a:gd name="T22" fmla="*/ 89 w 170"/>
                <a:gd name="T23" fmla="*/ 30 h 240"/>
                <a:gd name="T24" fmla="*/ 75 w 170"/>
                <a:gd name="T25" fmla="*/ 28 h 240"/>
                <a:gd name="T26" fmla="*/ 33 w 170"/>
                <a:gd name="T27" fmla="*/ 28 h 240"/>
                <a:gd name="T28" fmla="*/ 0 w 170"/>
                <a:gd name="T29" fmla="*/ 0 h 240"/>
                <a:gd name="T30" fmla="*/ 84 w 170"/>
                <a:gd name="T31" fmla="*/ 0 h 240"/>
                <a:gd name="T32" fmla="*/ 110 w 170"/>
                <a:gd name="T33" fmla="*/ 2 h 240"/>
                <a:gd name="T34" fmla="*/ 131 w 170"/>
                <a:gd name="T35" fmla="*/ 12 h 240"/>
                <a:gd name="T36" fmla="*/ 145 w 170"/>
                <a:gd name="T37" fmla="*/ 23 h 240"/>
                <a:gd name="T38" fmla="*/ 154 w 170"/>
                <a:gd name="T39" fmla="*/ 37 h 240"/>
                <a:gd name="T40" fmla="*/ 159 w 170"/>
                <a:gd name="T41" fmla="*/ 51 h 240"/>
                <a:gd name="T42" fmla="*/ 161 w 170"/>
                <a:gd name="T43" fmla="*/ 68 h 240"/>
                <a:gd name="T44" fmla="*/ 156 w 170"/>
                <a:gd name="T45" fmla="*/ 89 h 240"/>
                <a:gd name="T46" fmla="*/ 145 w 170"/>
                <a:gd name="T47" fmla="*/ 109 h 240"/>
                <a:gd name="T48" fmla="*/ 126 w 170"/>
                <a:gd name="T49" fmla="*/ 123 h 240"/>
                <a:gd name="T50" fmla="*/ 100 w 170"/>
                <a:gd name="T51" fmla="*/ 130 h 240"/>
                <a:gd name="T52" fmla="*/ 170 w 170"/>
                <a:gd name="T53" fmla="*/ 240 h 240"/>
                <a:gd name="T54" fmla="*/ 128 w 170"/>
                <a:gd name="T55" fmla="*/ 240 h 240"/>
                <a:gd name="T56" fmla="*/ 68 w 170"/>
                <a:gd name="T57" fmla="*/ 133 h 240"/>
                <a:gd name="T58" fmla="*/ 33 w 170"/>
                <a:gd name="T59" fmla="*/ 133 h 240"/>
                <a:gd name="T60" fmla="*/ 33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89" y="105"/>
                  </a:lnTo>
                  <a:lnTo>
                    <a:pt x="103" y="100"/>
                  </a:lnTo>
                  <a:lnTo>
                    <a:pt x="114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1"/>
                  </a:lnTo>
                  <a:lnTo>
                    <a:pt x="114" y="40"/>
                  </a:lnTo>
                  <a:lnTo>
                    <a:pt x="103" y="33"/>
                  </a:lnTo>
                  <a:lnTo>
                    <a:pt x="89" y="30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0" y="2"/>
                  </a:lnTo>
                  <a:lnTo>
                    <a:pt x="131" y="12"/>
                  </a:lnTo>
                  <a:lnTo>
                    <a:pt x="145" y="23"/>
                  </a:lnTo>
                  <a:lnTo>
                    <a:pt x="154" y="37"/>
                  </a:lnTo>
                  <a:lnTo>
                    <a:pt x="159" y="51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09"/>
                  </a:lnTo>
                  <a:lnTo>
                    <a:pt x="126" y="123"/>
                  </a:lnTo>
                  <a:lnTo>
                    <a:pt x="100" y="130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/>
            <p:cNvSpPr>
              <a:spLocks/>
            </p:cNvSpPr>
            <p:nvPr userDrawn="1"/>
          </p:nvSpPr>
          <p:spPr bwMode="auto">
            <a:xfrm>
              <a:off x="15030450" y="3175"/>
              <a:ext cx="512763" cy="381000"/>
            </a:xfrm>
            <a:custGeom>
              <a:avLst/>
              <a:gdLst>
                <a:gd name="T0" fmla="*/ 0 w 323"/>
                <a:gd name="T1" fmla="*/ 0 h 240"/>
                <a:gd name="T2" fmla="*/ 35 w 323"/>
                <a:gd name="T3" fmla="*/ 0 h 240"/>
                <a:gd name="T4" fmla="*/ 86 w 323"/>
                <a:gd name="T5" fmla="*/ 191 h 240"/>
                <a:gd name="T6" fmla="*/ 86 w 323"/>
                <a:gd name="T7" fmla="*/ 191 h 240"/>
                <a:gd name="T8" fmla="*/ 144 w 323"/>
                <a:gd name="T9" fmla="*/ 0 h 240"/>
                <a:gd name="T10" fmla="*/ 181 w 323"/>
                <a:gd name="T11" fmla="*/ 0 h 240"/>
                <a:gd name="T12" fmla="*/ 237 w 323"/>
                <a:gd name="T13" fmla="*/ 191 h 240"/>
                <a:gd name="T14" fmla="*/ 237 w 323"/>
                <a:gd name="T15" fmla="*/ 191 h 240"/>
                <a:gd name="T16" fmla="*/ 291 w 323"/>
                <a:gd name="T17" fmla="*/ 0 h 240"/>
                <a:gd name="T18" fmla="*/ 323 w 323"/>
                <a:gd name="T19" fmla="*/ 0 h 240"/>
                <a:gd name="T20" fmla="*/ 253 w 323"/>
                <a:gd name="T21" fmla="*/ 240 h 240"/>
                <a:gd name="T22" fmla="*/ 221 w 323"/>
                <a:gd name="T23" fmla="*/ 240 h 240"/>
                <a:gd name="T24" fmla="*/ 163 w 323"/>
                <a:gd name="T25" fmla="*/ 44 h 240"/>
                <a:gd name="T26" fmla="*/ 160 w 323"/>
                <a:gd name="T27" fmla="*/ 44 h 240"/>
                <a:gd name="T28" fmla="*/ 104 w 323"/>
                <a:gd name="T29" fmla="*/ 240 h 240"/>
                <a:gd name="T30" fmla="*/ 69 w 323"/>
                <a:gd name="T31" fmla="*/ 240 h 240"/>
                <a:gd name="T32" fmla="*/ 0 w 323"/>
                <a:gd name="T3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3" h="240">
                  <a:moveTo>
                    <a:pt x="0" y="0"/>
                  </a:moveTo>
                  <a:lnTo>
                    <a:pt x="35" y="0"/>
                  </a:lnTo>
                  <a:lnTo>
                    <a:pt x="86" y="191"/>
                  </a:lnTo>
                  <a:lnTo>
                    <a:pt x="86" y="191"/>
                  </a:lnTo>
                  <a:lnTo>
                    <a:pt x="144" y="0"/>
                  </a:lnTo>
                  <a:lnTo>
                    <a:pt x="181" y="0"/>
                  </a:lnTo>
                  <a:lnTo>
                    <a:pt x="237" y="191"/>
                  </a:lnTo>
                  <a:lnTo>
                    <a:pt x="237" y="191"/>
                  </a:lnTo>
                  <a:lnTo>
                    <a:pt x="291" y="0"/>
                  </a:lnTo>
                  <a:lnTo>
                    <a:pt x="323" y="0"/>
                  </a:lnTo>
                  <a:lnTo>
                    <a:pt x="253" y="240"/>
                  </a:lnTo>
                  <a:lnTo>
                    <a:pt x="221" y="240"/>
                  </a:lnTo>
                  <a:lnTo>
                    <a:pt x="163" y="44"/>
                  </a:lnTo>
                  <a:lnTo>
                    <a:pt x="160" y="44"/>
                  </a:lnTo>
                  <a:lnTo>
                    <a:pt x="104" y="240"/>
                  </a:lnTo>
                  <a:lnTo>
                    <a:pt x="69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/>
            <p:cNvSpPr>
              <a:spLocks noEditPoints="1"/>
            </p:cNvSpPr>
            <p:nvPr userDrawn="1"/>
          </p:nvSpPr>
          <p:spPr bwMode="auto">
            <a:xfrm>
              <a:off x="15562263" y="-7938"/>
              <a:ext cx="395288" cy="400050"/>
            </a:xfrm>
            <a:custGeom>
              <a:avLst/>
              <a:gdLst>
                <a:gd name="T0" fmla="*/ 123 w 249"/>
                <a:gd name="T1" fmla="*/ 33 h 252"/>
                <a:gd name="T2" fmla="*/ 93 w 249"/>
                <a:gd name="T3" fmla="*/ 37 h 252"/>
                <a:gd name="T4" fmla="*/ 70 w 249"/>
                <a:gd name="T5" fmla="*/ 49 h 252"/>
                <a:gd name="T6" fmla="*/ 51 w 249"/>
                <a:gd name="T7" fmla="*/ 70 h 252"/>
                <a:gd name="T8" fmla="*/ 37 w 249"/>
                <a:gd name="T9" fmla="*/ 98 h 252"/>
                <a:gd name="T10" fmla="*/ 35 w 249"/>
                <a:gd name="T11" fmla="*/ 126 h 252"/>
                <a:gd name="T12" fmla="*/ 37 w 249"/>
                <a:gd name="T13" fmla="*/ 156 h 252"/>
                <a:gd name="T14" fmla="*/ 51 w 249"/>
                <a:gd name="T15" fmla="*/ 182 h 252"/>
                <a:gd name="T16" fmla="*/ 70 w 249"/>
                <a:gd name="T17" fmla="*/ 203 h 252"/>
                <a:gd name="T18" fmla="*/ 93 w 249"/>
                <a:gd name="T19" fmla="*/ 217 h 252"/>
                <a:gd name="T20" fmla="*/ 123 w 249"/>
                <a:gd name="T21" fmla="*/ 221 h 252"/>
                <a:gd name="T22" fmla="*/ 153 w 249"/>
                <a:gd name="T23" fmla="*/ 217 h 252"/>
                <a:gd name="T24" fmla="*/ 179 w 249"/>
                <a:gd name="T25" fmla="*/ 203 h 252"/>
                <a:gd name="T26" fmla="*/ 198 w 249"/>
                <a:gd name="T27" fmla="*/ 182 h 252"/>
                <a:gd name="T28" fmla="*/ 209 w 249"/>
                <a:gd name="T29" fmla="*/ 156 h 252"/>
                <a:gd name="T30" fmla="*/ 214 w 249"/>
                <a:gd name="T31" fmla="*/ 126 h 252"/>
                <a:gd name="T32" fmla="*/ 209 w 249"/>
                <a:gd name="T33" fmla="*/ 98 h 252"/>
                <a:gd name="T34" fmla="*/ 198 w 249"/>
                <a:gd name="T35" fmla="*/ 70 h 252"/>
                <a:gd name="T36" fmla="*/ 179 w 249"/>
                <a:gd name="T37" fmla="*/ 49 h 252"/>
                <a:gd name="T38" fmla="*/ 153 w 249"/>
                <a:gd name="T39" fmla="*/ 37 h 252"/>
                <a:gd name="T40" fmla="*/ 123 w 249"/>
                <a:gd name="T41" fmla="*/ 33 h 252"/>
                <a:gd name="T42" fmla="*/ 123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1 h 252"/>
                <a:gd name="T50" fmla="*/ 242 w 249"/>
                <a:gd name="T51" fmla="*/ 86 h 252"/>
                <a:gd name="T52" fmla="*/ 249 w 249"/>
                <a:gd name="T53" fmla="*/ 126 h 252"/>
                <a:gd name="T54" fmla="*/ 242 w 249"/>
                <a:gd name="T55" fmla="*/ 168 h 252"/>
                <a:gd name="T56" fmla="*/ 226 w 249"/>
                <a:gd name="T57" fmla="*/ 203 h 252"/>
                <a:gd name="T58" fmla="*/ 200 w 249"/>
                <a:gd name="T59" fmla="*/ 228 h 252"/>
                <a:gd name="T60" fmla="*/ 165 w 249"/>
                <a:gd name="T61" fmla="*/ 247 h 252"/>
                <a:gd name="T62" fmla="*/ 123 w 249"/>
                <a:gd name="T63" fmla="*/ 252 h 252"/>
                <a:gd name="T64" fmla="*/ 84 w 249"/>
                <a:gd name="T65" fmla="*/ 247 h 252"/>
                <a:gd name="T66" fmla="*/ 49 w 249"/>
                <a:gd name="T67" fmla="*/ 228 h 252"/>
                <a:gd name="T68" fmla="*/ 23 w 249"/>
                <a:gd name="T69" fmla="*/ 203 h 252"/>
                <a:gd name="T70" fmla="*/ 4 w 249"/>
                <a:gd name="T71" fmla="*/ 168 h 252"/>
                <a:gd name="T72" fmla="*/ 0 w 249"/>
                <a:gd name="T73" fmla="*/ 126 h 252"/>
                <a:gd name="T74" fmla="*/ 4 w 249"/>
                <a:gd name="T75" fmla="*/ 86 h 252"/>
                <a:gd name="T76" fmla="*/ 23 w 249"/>
                <a:gd name="T77" fmla="*/ 51 h 252"/>
                <a:gd name="T78" fmla="*/ 49 w 249"/>
                <a:gd name="T79" fmla="*/ 26 h 252"/>
                <a:gd name="T80" fmla="*/ 84 w 249"/>
                <a:gd name="T81" fmla="*/ 7 h 252"/>
                <a:gd name="T82" fmla="*/ 123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3" y="33"/>
                  </a:moveTo>
                  <a:lnTo>
                    <a:pt x="93" y="37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7" y="98"/>
                  </a:lnTo>
                  <a:lnTo>
                    <a:pt x="35" y="126"/>
                  </a:lnTo>
                  <a:lnTo>
                    <a:pt x="37" y="156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3" y="217"/>
                  </a:lnTo>
                  <a:lnTo>
                    <a:pt x="123" y="221"/>
                  </a:lnTo>
                  <a:lnTo>
                    <a:pt x="153" y="217"/>
                  </a:lnTo>
                  <a:lnTo>
                    <a:pt x="179" y="203"/>
                  </a:lnTo>
                  <a:lnTo>
                    <a:pt x="198" y="182"/>
                  </a:lnTo>
                  <a:lnTo>
                    <a:pt x="209" y="156"/>
                  </a:lnTo>
                  <a:lnTo>
                    <a:pt x="214" y="126"/>
                  </a:lnTo>
                  <a:lnTo>
                    <a:pt x="209" y="98"/>
                  </a:lnTo>
                  <a:lnTo>
                    <a:pt x="198" y="70"/>
                  </a:lnTo>
                  <a:lnTo>
                    <a:pt x="179" y="49"/>
                  </a:lnTo>
                  <a:lnTo>
                    <a:pt x="153" y="37"/>
                  </a:lnTo>
                  <a:lnTo>
                    <a:pt x="123" y="33"/>
                  </a:lnTo>
                  <a:close/>
                  <a:moveTo>
                    <a:pt x="123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1"/>
                  </a:lnTo>
                  <a:lnTo>
                    <a:pt x="242" y="86"/>
                  </a:lnTo>
                  <a:lnTo>
                    <a:pt x="249" y="126"/>
                  </a:lnTo>
                  <a:lnTo>
                    <a:pt x="242" y="168"/>
                  </a:lnTo>
                  <a:lnTo>
                    <a:pt x="226" y="203"/>
                  </a:lnTo>
                  <a:lnTo>
                    <a:pt x="200" y="228"/>
                  </a:lnTo>
                  <a:lnTo>
                    <a:pt x="165" y="247"/>
                  </a:lnTo>
                  <a:lnTo>
                    <a:pt x="123" y="252"/>
                  </a:lnTo>
                  <a:lnTo>
                    <a:pt x="84" y="247"/>
                  </a:lnTo>
                  <a:lnTo>
                    <a:pt x="49" y="228"/>
                  </a:lnTo>
                  <a:lnTo>
                    <a:pt x="23" y="203"/>
                  </a:lnTo>
                  <a:lnTo>
                    <a:pt x="4" y="168"/>
                  </a:lnTo>
                  <a:lnTo>
                    <a:pt x="0" y="126"/>
                  </a:lnTo>
                  <a:lnTo>
                    <a:pt x="4" y="86"/>
                  </a:lnTo>
                  <a:lnTo>
                    <a:pt x="23" y="51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/>
            <p:cNvSpPr>
              <a:spLocks noEditPoints="1"/>
            </p:cNvSpPr>
            <p:nvPr userDrawn="1"/>
          </p:nvSpPr>
          <p:spPr bwMode="auto">
            <a:xfrm>
              <a:off x="16024225" y="3175"/>
              <a:ext cx="269875" cy="381000"/>
            </a:xfrm>
            <a:custGeom>
              <a:avLst/>
              <a:gdLst>
                <a:gd name="T0" fmla="*/ 32 w 170"/>
                <a:gd name="T1" fmla="*/ 28 h 240"/>
                <a:gd name="T2" fmla="*/ 32 w 170"/>
                <a:gd name="T3" fmla="*/ 105 h 240"/>
                <a:gd name="T4" fmla="*/ 74 w 170"/>
                <a:gd name="T5" fmla="*/ 105 h 240"/>
                <a:gd name="T6" fmla="*/ 88 w 170"/>
                <a:gd name="T7" fmla="*/ 105 h 240"/>
                <a:gd name="T8" fmla="*/ 102 w 170"/>
                <a:gd name="T9" fmla="*/ 100 h 240"/>
                <a:gd name="T10" fmla="*/ 114 w 170"/>
                <a:gd name="T11" fmla="*/ 96 h 240"/>
                <a:gd name="T12" fmla="*/ 123 w 170"/>
                <a:gd name="T13" fmla="*/ 84 h 240"/>
                <a:gd name="T14" fmla="*/ 125 w 170"/>
                <a:gd name="T15" fmla="*/ 68 h 240"/>
                <a:gd name="T16" fmla="*/ 123 w 170"/>
                <a:gd name="T17" fmla="*/ 51 h 240"/>
                <a:gd name="T18" fmla="*/ 114 w 170"/>
                <a:gd name="T19" fmla="*/ 40 h 240"/>
                <a:gd name="T20" fmla="*/ 102 w 170"/>
                <a:gd name="T21" fmla="*/ 33 h 240"/>
                <a:gd name="T22" fmla="*/ 88 w 170"/>
                <a:gd name="T23" fmla="*/ 30 h 240"/>
                <a:gd name="T24" fmla="*/ 74 w 170"/>
                <a:gd name="T25" fmla="*/ 28 h 240"/>
                <a:gd name="T26" fmla="*/ 32 w 170"/>
                <a:gd name="T27" fmla="*/ 28 h 240"/>
                <a:gd name="T28" fmla="*/ 0 w 170"/>
                <a:gd name="T29" fmla="*/ 0 h 240"/>
                <a:gd name="T30" fmla="*/ 83 w 170"/>
                <a:gd name="T31" fmla="*/ 0 h 240"/>
                <a:gd name="T32" fmla="*/ 109 w 170"/>
                <a:gd name="T33" fmla="*/ 2 h 240"/>
                <a:gd name="T34" fmla="*/ 130 w 170"/>
                <a:gd name="T35" fmla="*/ 12 h 240"/>
                <a:gd name="T36" fmla="*/ 144 w 170"/>
                <a:gd name="T37" fmla="*/ 23 h 240"/>
                <a:gd name="T38" fmla="*/ 153 w 170"/>
                <a:gd name="T39" fmla="*/ 37 h 240"/>
                <a:gd name="T40" fmla="*/ 158 w 170"/>
                <a:gd name="T41" fmla="*/ 51 h 240"/>
                <a:gd name="T42" fmla="*/ 160 w 170"/>
                <a:gd name="T43" fmla="*/ 68 h 240"/>
                <a:gd name="T44" fmla="*/ 156 w 170"/>
                <a:gd name="T45" fmla="*/ 89 h 240"/>
                <a:gd name="T46" fmla="*/ 144 w 170"/>
                <a:gd name="T47" fmla="*/ 109 h 240"/>
                <a:gd name="T48" fmla="*/ 125 w 170"/>
                <a:gd name="T49" fmla="*/ 123 h 240"/>
                <a:gd name="T50" fmla="*/ 100 w 170"/>
                <a:gd name="T51" fmla="*/ 130 h 240"/>
                <a:gd name="T52" fmla="*/ 170 w 170"/>
                <a:gd name="T53" fmla="*/ 240 h 240"/>
                <a:gd name="T54" fmla="*/ 128 w 170"/>
                <a:gd name="T55" fmla="*/ 240 h 240"/>
                <a:gd name="T56" fmla="*/ 67 w 170"/>
                <a:gd name="T57" fmla="*/ 133 h 240"/>
                <a:gd name="T58" fmla="*/ 32 w 170"/>
                <a:gd name="T59" fmla="*/ 133 h 240"/>
                <a:gd name="T60" fmla="*/ 32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0"/>
                  </a:lnTo>
                  <a:lnTo>
                    <a:pt x="114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1"/>
                  </a:lnTo>
                  <a:lnTo>
                    <a:pt x="114" y="40"/>
                  </a:lnTo>
                  <a:lnTo>
                    <a:pt x="102" y="33"/>
                  </a:lnTo>
                  <a:lnTo>
                    <a:pt x="88" y="30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2"/>
                  </a:lnTo>
                  <a:lnTo>
                    <a:pt x="130" y="12"/>
                  </a:lnTo>
                  <a:lnTo>
                    <a:pt x="144" y="23"/>
                  </a:lnTo>
                  <a:lnTo>
                    <a:pt x="153" y="37"/>
                  </a:lnTo>
                  <a:lnTo>
                    <a:pt x="158" y="51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09"/>
                  </a:lnTo>
                  <a:lnTo>
                    <a:pt x="125" y="123"/>
                  </a:lnTo>
                  <a:lnTo>
                    <a:pt x="100" y="130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7" y="133"/>
                  </a:lnTo>
                  <a:lnTo>
                    <a:pt x="32" y="133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/>
            <p:cNvSpPr>
              <a:spLocks/>
            </p:cNvSpPr>
            <p:nvPr userDrawn="1"/>
          </p:nvSpPr>
          <p:spPr bwMode="auto">
            <a:xfrm>
              <a:off x="16341725" y="3175"/>
              <a:ext cx="225425" cy="381000"/>
            </a:xfrm>
            <a:custGeom>
              <a:avLst/>
              <a:gdLst>
                <a:gd name="T0" fmla="*/ 0 w 142"/>
                <a:gd name="T1" fmla="*/ 0 h 240"/>
                <a:gd name="T2" fmla="*/ 32 w 142"/>
                <a:gd name="T3" fmla="*/ 0 h 240"/>
                <a:gd name="T4" fmla="*/ 32 w 142"/>
                <a:gd name="T5" fmla="*/ 210 h 240"/>
                <a:gd name="T6" fmla="*/ 142 w 142"/>
                <a:gd name="T7" fmla="*/ 210 h 240"/>
                <a:gd name="T8" fmla="*/ 142 w 142"/>
                <a:gd name="T9" fmla="*/ 240 h 240"/>
                <a:gd name="T10" fmla="*/ 0 w 142"/>
                <a:gd name="T11" fmla="*/ 240 h 240"/>
                <a:gd name="T12" fmla="*/ 0 w 142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240">
                  <a:moveTo>
                    <a:pt x="0" y="0"/>
                  </a:moveTo>
                  <a:lnTo>
                    <a:pt x="32" y="0"/>
                  </a:lnTo>
                  <a:lnTo>
                    <a:pt x="32" y="210"/>
                  </a:lnTo>
                  <a:lnTo>
                    <a:pt x="142" y="210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6"/>
            <p:cNvSpPr>
              <a:spLocks noEditPoints="1"/>
            </p:cNvSpPr>
            <p:nvPr userDrawn="1"/>
          </p:nvSpPr>
          <p:spPr bwMode="auto">
            <a:xfrm>
              <a:off x="16603663" y="3175"/>
              <a:ext cx="328613" cy="381000"/>
            </a:xfrm>
            <a:custGeom>
              <a:avLst/>
              <a:gdLst>
                <a:gd name="T0" fmla="*/ 33 w 207"/>
                <a:gd name="T1" fmla="*/ 30 h 240"/>
                <a:gd name="T2" fmla="*/ 33 w 207"/>
                <a:gd name="T3" fmla="*/ 210 h 240"/>
                <a:gd name="T4" fmla="*/ 72 w 207"/>
                <a:gd name="T5" fmla="*/ 210 h 240"/>
                <a:gd name="T6" fmla="*/ 105 w 207"/>
                <a:gd name="T7" fmla="*/ 205 h 240"/>
                <a:gd name="T8" fmla="*/ 133 w 207"/>
                <a:gd name="T9" fmla="*/ 193 h 240"/>
                <a:gd name="T10" fmla="*/ 154 w 207"/>
                <a:gd name="T11" fmla="*/ 177 h 240"/>
                <a:gd name="T12" fmla="*/ 168 w 207"/>
                <a:gd name="T13" fmla="*/ 151 h 240"/>
                <a:gd name="T14" fmla="*/ 175 w 207"/>
                <a:gd name="T15" fmla="*/ 119 h 240"/>
                <a:gd name="T16" fmla="*/ 172 w 207"/>
                <a:gd name="T17" fmla="*/ 105 h 240"/>
                <a:gd name="T18" fmla="*/ 170 w 207"/>
                <a:gd name="T19" fmla="*/ 89 h 240"/>
                <a:gd name="T20" fmla="*/ 161 w 207"/>
                <a:gd name="T21" fmla="*/ 72 h 240"/>
                <a:gd name="T22" fmla="*/ 149 w 207"/>
                <a:gd name="T23" fmla="*/ 56 h 240"/>
                <a:gd name="T24" fmla="*/ 133 w 207"/>
                <a:gd name="T25" fmla="*/ 42 h 240"/>
                <a:gd name="T26" fmla="*/ 109 w 207"/>
                <a:gd name="T27" fmla="*/ 35 h 240"/>
                <a:gd name="T28" fmla="*/ 82 w 207"/>
                <a:gd name="T29" fmla="*/ 30 h 240"/>
                <a:gd name="T30" fmla="*/ 33 w 207"/>
                <a:gd name="T31" fmla="*/ 30 h 240"/>
                <a:gd name="T32" fmla="*/ 0 w 207"/>
                <a:gd name="T33" fmla="*/ 0 h 240"/>
                <a:gd name="T34" fmla="*/ 84 w 207"/>
                <a:gd name="T35" fmla="*/ 0 h 240"/>
                <a:gd name="T36" fmla="*/ 121 w 207"/>
                <a:gd name="T37" fmla="*/ 5 h 240"/>
                <a:gd name="T38" fmla="*/ 151 w 207"/>
                <a:gd name="T39" fmla="*/ 16 h 240"/>
                <a:gd name="T40" fmla="*/ 175 w 207"/>
                <a:gd name="T41" fmla="*/ 33 h 240"/>
                <a:gd name="T42" fmla="*/ 191 w 207"/>
                <a:gd name="T43" fmla="*/ 54 h 240"/>
                <a:gd name="T44" fmla="*/ 200 w 207"/>
                <a:gd name="T45" fmla="*/ 77 h 240"/>
                <a:gd name="T46" fmla="*/ 207 w 207"/>
                <a:gd name="T47" fmla="*/ 100 h 240"/>
                <a:gd name="T48" fmla="*/ 207 w 207"/>
                <a:gd name="T49" fmla="*/ 119 h 240"/>
                <a:gd name="T50" fmla="*/ 205 w 207"/>
                <a:gd name="T51" fmla="*/ 149 h 240"/>
                <a:gd name="T52" fmla="*/ 193 w 207"/>
                <a:gd name="T53" fmla="*/ 177 h 240"/>
                <a:gd name="T54" fmla="*/ 175 w 207"/>
                <a:gd name="T55" fmla="*/ 203 h 240"/>
                <a:gd name="T56" fmla="*/ 149 w 207"/>
                <a:gd name="T57" fmla="*/ 221 h 240"/>
                <a:gd name="T58" fmla="*/ 116 w 207"/>
                <a:gd name="T59" fmla="*/ 235 h 240"/>
                <a:gd name="T60" fmla="*/ 77 w 207"/>
                <a:gd name="T61" fmla="*/ 240 h 240"/>
                <a:gd name="T62" fmla="*/ 0 w 207"/>
                <a:gd name="T63" fmla="*/ 240 h 240"/>
                <a:gd name="T64" fmla="*/ 0 w 207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40">
                  <a:moveTo>
                    <a:pt x="33" y="30"/>
                  </a:moveTo>
                  <a:lnTo>
                    <a:pt x="33" y="210"/>
                  </a:lnTo>
                  <a:lnTo>
                    <a:pt x="72" y="210"/>
                  </a:lnTo>
                  <a:lnTo>
                    <a:pt x="105" y="205"/>
                  </a:lnTo>
                  <a:lnTo>
                    <a:pt x="133" y="193"/>
                  </a:lnTo>
                  <a:lnTo>
                    <a:pt x="154" y="177"/>
                  </a:lnTo>
                  <a:lnTo>
                    <a:pt x="168" y="151"/>
                  </a:lnTo>
                  <a:lnTo>
                    <a:pt x="175" y="119"/>
                  </a:lnTo>
                  <a:lnTo>
                    <a:pt x="172" y="105"/>
                  </a:lnTo>
                  <a:lnTo>
                    <a:pt x="170" y="89"/>
                  </a:lnTo>
                  <a:lnTo>
                    <a:pt x="161" y="72"/>
                  </a:lnTo>
                  <a:lnTo>
                    <a:pt x="149" y="56"/>
                  </a:lnTo>
                  <a:lnTo>
                    <a:pt x="133" y="42"/>
                  </a:lnTo>
                  <a:lnTo>
                    <a:pt x="109" y="35"/>
                  </a:lnTo>
                  <a:lnTo>
                    <a:pt x="82" y="30"/>
                  </a:lnTo>
                  <a:lnTo>
                    <a:pt x="33" y="30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21" y="5"/>
                  </a:lnTo>
                  <a:lnTo>
                    <a:pt x="151" y="16"/>
                  </a:lnTo>
                  <a:lnTo>
                    <a:pt x="175" y="33"/>
                  </a:lnTo>
                  <a:lnTo>
                    <a:pt x="191" y="54"/>
                  </a:lnTo>
                  <a:lnTo>
                    <a:pt x="200" y="77"/>
                  </a:lnTo>
                  <a:lnTo>
                    <a:pt x="207" y="100"/>
                  </a:lnTo>
                  <a:lnTo>
                    <a:pt x="207" y="119"/>
                  </a:lnTo>
                  <a:lnTo>
                    <a:pt x="205" y="149"/>
                  </a:lnTo>
                  <a:lnTo>
                    <a:pt x="193" y="177"/>
                  </a:lnTo>
                  <a:lnTo>
                    <a:pt x="175" y="203"/>
                  </a:lnTo>
                  <a:lnTo>
                    <a:pt x="149" y="221"/>
                  </a:lnTo>
                  <a:lnTo>
                    <a:pt x="116" y="235"/>
                  </a:lnTo>
                  <a:lnTo>
                    <a:pt x="77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8" name="Group 57"/>
            <p:cNvGrpSpPr/>
            <p:nvPr userDrawn="1"/>
          </p:nvGrpSpPr>
          <p:grpSpPr>
            <a:xfrm>
              <a:off x="7003917" y="-481263"/>
              <a:ext cx="2430980" cy="875636"/>
              <a:chOff x="271463" y="2852738"/>
              <a:chExt cx="3190876" cy="1149350"/>
            </a:xfrm>
          </p:grpSpPr>
          <p:sp>
            <p:nvSpPr>
              <p:cNvPr id="59" name="Freeform 6"/>
              <p:cNvSpPr>
                <a:spLocks/>
              </p:cNvSpPr>
              <p:nvPr/>
            </p:nvSpPr>
            <p:spPr bwMode="auto">
              <a:xfrm>
                <a:off x="1577976" y="2852738"/>
                <a:ext cx="609600" cy="1149350"/>
              </a:xfrm>
              <a:custGeom>
                <a:avLst/>
                <a:gdLst>
                  <a:gd name="T0" fmla="*/ 0 w 384"/>
                  <a:gd name="T1" fmla="*/ 0 h 724"/>
                  <a:gd name="T2" fmla="*/ 41 w 384"/>
                  <a:gd name="T3" fmla="*/ 0 h 724"/>
                  <a:gd name="T4" fmla="*/ 192 w 384"/>
                  <a:gd name="T5" fmla="*/ 241 h 724"/>
                  <a:gd name="T6" fmla="*/ 341 w 384"/>
                  <a:gd name="T7" fmla="*/ 0 h 724"/>
                  <a:gd name="T8" fmla="*/ 382 w 384"/>
                  <a:gd name="T9" fmla="*/ 0 h 724"/>
                  <a:gd name="T10" fmla="*/ 382 w 384"/>
                  <a:gd name="T11" fmla="*/ 723 h 724"/>
                  <a:gd name="T12" fmla="*/ 384 w 384"/>
                  <a:gd name="T13" fmla="*/ 724 h 724"/>
                  <a:gd name="T14" fmla="*/ 341 w 384"/>
                  <a:gd name="T15" fmla="*/ 724 h 724"/>
                  <a:gd name="T16" fmla="*/ 192 w 384"/>
                  <a:gd name="T17" fmla="*/ 483 h 724"/>
                  <a:gd name="T18" fmla="*/ 41 w 384"/>
                  <a:gd name="T19" fmla="*/ 724 h 724"/>
                  <a:gd name="T20" fmla="*/ 0 w 384"/>
                  <a:gd name="T21" fmla="*/ 724 h 724"/>
                  <a:gd name="T22" fmla="*/ 0 w 384"/>
                  <a:gd name="T23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4" h="724">
                    <a:moveTo>
                      <a:pt x="0" y="0"/>
                    </a:moveTo>
                    <a:lnTo>
                      <a:pt x="41" y="0"/>
                    </a:lnTo>
                    <a:lnTo>
                      <a:pt x="192" y="241"/>
                    </a:lnTo>
                    <a:lnTo>
                      <a:pt x="341" y="0"/>
                    </a:lnTo>
                    <a:lnTo>
                      <a:pt x="382" y="0"/>
                    </a:lnTo>
                    <a:lnTo>
                      <a:pt x="382" y="723"/>
                    </a:lnTo>
                    <a:lnTo>
                      <a:pt x="384" y="724"/>
                    </a:lnTo>
                    <a:lnTo>
                      <a:pt x="341" y="724"/>
                    </a:lnTo>
                    <a:lnTo>
                      <a:pt x="192" y="483"/>
                    </a:lnTo>
                    <a:lnTo>
                      <a:pt x="41" y="724"/>
                    </a:lnTo>
                    <a:lnTo>
                      <a:pt x="0" y="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DB2D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7"/>
              <p:cNvSpPr>
                <a:spLocks/>
              </p:cNvSpPr>
              <p:nvPr/>
            </p:nvSpPr>
            <p:spPr bwMode="auto">
              <a:xfrm>
                <a:off x="1225551" y="2852738"/>
                <a:ext cx="352425" cy="1149350"/>
              </a:xfrm>
              <a:custGeom>
                <a:avLst/>
                <a:gdLst>
                  <a:gd name="T0" fmla="*/ 0 w 222"/>
                  <a:gd name="T1" fmla="*/ 0 h 724"/>
                  <a:gd name="T2" fmla="*/ 222 w 222"/>
                  <a:gd name="T3" fmla="*/ 0 h 724"/>
                  <a:gd name="T4" fmla="*/ 222 w 222"/>
                  <a:gd name="T5" fmla="*/ 724 h 724"/>
                  <a:gd name="T6" fmla="*/ 0 w 222"/>
                  <a:gd name="T7" fmla="*/ 724 h 724"/>
                  <a:gd name="T8" fmla="*/ 222 w 222"/>
                  <a:gd name="T9" fmla="*/ 361 h 724"/>
                  <a:gd name="T10" fmla="*/ 0 w 222"/>
                  <a:gd name="T1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724">
                    <a:moveTo>
                      <a:pt x="0" y="0"/>
                    </a:moveTo>
                    <a:lnTo>
                      <a:pt x="222" y="0"/>
                    </a:lnTo>
                    <a:lnTo>
                      <a:pt x="222" y="724"/>
                    </a:lnTo>
                    <a:lnTo>
                      <a:pt x="0" y="724"/>
                    </a:lnTo>
                    <a:lnTo>
                      <a:pt x="222" y="3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843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8"/>
              <p:cNvSpPr>
                <a:spLocks/>
              </p:cNvSpPr>
              <p:nvPr/>
            </p:nvSpPr>
            <p:spPr bwMode="auto">
              <a:xfrm>
                <a:off x="2184401" y="2852738"/>
                <a:ext cx="354013" cy="1149350"/>
              </a:xfrm>
              <a:custGeom>
                <a:avLst/>
                <a:gdLst>
                  <a:gd name="T0" fmla="*/ 0 w 223"/>
                  <a:gd name="T1" fmla="*/ 0 h 724"/>
                  <a:gd name="T2" fmla="*/ 223 w 223"/>
                  <a:gd name="T3" fmla="*/ 0 h 724"/>
                  <a:gd name="T4" fmla="*/ 2 w 223"/>
                  <a:gd name="T5" fmla="*/ 361 h 724"/>
                  <a:gd name="T6" fmla="*/ 223 w 223"/>
                  <a:gd name="T7" fmla="*/ 724 h 724"/>
                  <a:gd name="T8" fmla="*/ 2 w 223"/>
                  <a:gd name="T9" fmla="*/ 724 h 724"/>
                  <a:gd name="T10" fmla="*/ 0 w 223"/>
                  <a:gd name="T11" fmla="*/ 723 h 724"/>
                  <a:gd name="T12" fmla="*/ 0 w 223"/>
                  <a:gd name="T13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724">
                    <a:moveTo>
                      <a:pt x="0" y="0"/>
                    </a:moveTo>
                    <a:lnTo>
                      <a:pt x="223" y="0"/>
                    </a:lnTo>
                    <a:lnTo>
                      <a:pt x="2" y="361"/>
                    </a:lnTo>
                    <a:lnTo>
                      <a:pt x="223" y="724"/>
                    </a:lnTo>
                    <a:lnTo>
                      <a:pt x="2" y="724"/>
                    </a:lnTo>
                    <a:lnTo>
                      <a:pt x="0" y="7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983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9"/>
              <p:cNvSpPr>
                <a:spLocks noEditPoints="1"/>
              </p:cNvSpPr>
              <p:nvPr/>
            </p:nvSpPr>
            <p:spPr bwMode="auto">
              <a:xfrm>
                <a:off x="2187576" y="2852738"/>
                <a:ext cx="1274763" cy="1149350"/>
              </a:xfrm>
              <a:custGeom>
                <a:avLst/>
                <a:gdLst>
                  <a:gd name="T0" fmla="*/ 221 w 803"/>
                  <a:gd name="T1" fmla="*/ 179 h 724"/>
                  <a:gd name="T2" fmla="*/ 221 w 803"/>
                  <a:gd name="T3" fmla="*/ 383 h 724"/>
                  <a:gd name="T4" fmla="*/ 523 w 803"/>
                  <a:gd name="T5" fmla="*/ 383 h 724"/>
                  <a:gd name="T6" fmla="*/ 543 w 803"/>
                  <a:gd name="T7" fmla="*/ 382 h 724"/>
                  <a:gd name="T8" fmla="*/ 560 w 803"/>
                  <a:gd name="T9" fmla="*/ 374 h 724"/>
                  <a:gd name="T10" fmla="*/ 573 w 803"/>
                  <a:gd name="T11" fmla="*/ 361 h 724"/>
                  <a:gd name="T12" fmla="*/ 583 w 803"/>
                  <a:gd name="T13" fmla="*/ 346 h 724"/>
                  <a:gd name="T14" fmla="*/ 589 w 803"/>
                  <a:gd name="T15" fmla="*/ 329 h 724"/>
                  <a:gd name="T16" fmla="*/ 594 w 803"/>
                  <a:gd name="T17" fmla="*/ 310 h 724"/>
                  <a:gd name="T18" fmla="*/ 596 w 803"/>
                  <a:gd name="T19" fmla="*/ 292 h 724"/>
                  <a:gd name="T20" fmla="*/ 596 w 803"/>
                  <a:gd name="T21" fmla="*/ 256 h 724"/>
                  <a:gd name="T22" fmla="*/ 592 w 803"/>
                  <a:gd name="T23" fmla="*/ 233 h 724"/>
                  <a:gd name="T24" fmla="*/ 586 w 803"/>
                  <a:gd name="T25" fmla="*/ 215 h 724"/>
                  <a:gd name="T26" fmla="*/ 574 w 803"/>
                  <a:gd name="T27" fmla="*/ 200 h 724"/>
                  <a:gd name="T28" fmla="*/ 558 w 803"/>
                  <a:gd name="T29" fmla="*/ 188 h 724"/>
                  <a:gd name="T30" fmla="*/ 533 w 803"/>
                  <a:gd name="T31" fmla="*/ 182 h 724"/>
                  <a:gd name="T32" fmla="*/ 504 w 803"/>
                  <a:gd name="T33" fmla="*/ 179 h 724"/>
                  <a:gd name="T34" fmla="*/ 221 w 803"/>
                  <a:gd name="T35" fmla="*/ 179 h 724"/>
                  <a:gd name="T36" fmla="*/ 221 w 803"/>
                  <a:gd name="T37" fmla="*/ 0 h 724"/>
                  <a:gd name="T38" fmla="*/ 540 w 803"/>
                  <a:gd name="T39" fmla="*/ 0 h 724"/>
                  <a:gd name="T40" fmla="*/ 589 w 803"/>
                  <a:gd name="T41" fmla="*/ 2 h 724"/>
                  <a:gd name="T42" fmla="*/ 633 w 803"/>
                  <a:gd name="T43" fmla="*/ 8 h 724"/>
                  <a:gd name="T44" fmla="*/ 670 w 803"/>
                  <a:gd name="T45" fmla="*/ 18 h 724"/>
                  <a:gd name="T46" fmla="*/ 702 w 803"/>
                  <a:gd name="T47" fmla="*/ 33 h 724"/>
                  <a:gd name="T48" fmla="*/ 729 w 803"/>
                  <a:gd name="T49" fmla="*/ 49 h 724"/>
                  <a:gd name="T50" fmla="*/ 750 w 803"/>
                  <a:gd name="T51" fmla="*/ 70 h 724"/>
                  <a:gd name="T52" fmla="*/ 768 w 803"/>
                  <a:gd name="T53" fmla="*/ 93 h 724"/>
                  <a:gd name="T54" fmla="*/ 781 w 803"/>
                  <a:gd name="T55" fmla="*/ 120 h 724"/>
                  <a:gd name="T56" fmla="*/ 791 w 803"/>
                  <a:gd name="T57" fmla="*/ 149 h 724"/>
                  <a:gd name="T58" fmla="*/ 798 w 803"/>
                  <a:gd name="T59" fmla="*/ 180 h 724"/>
                  <a:gd name="T60" fmla="*/ 803 w 803"/>
                  <a:gd name="T61" fmla="*/ 213 h 724"/>
                  <a:gd name="T62" fmla="*/ 803 w 803"/>
                  <a:gd name="T63" fmla="*/ 247 h 724"/>
                  <a:gd name="T64" fmla="*/ 803 w 803"/>
                  <a:gd name="T65" fmla="*/ 333 h 724"/>
                  <a:gd name="T66" fmla="*/ 803 w 803"/>
                  <a:gd name="T67" fmla="*/ 361 h 724"/>
                  <a:gd name="T68" fmla="*/ 798 w 803"/>
                  <a:gd name="T69" fmla="*/ 392 h 724"/>
                  <a:gd name="T70" fmla="*/ 791 w 803"/>
                  <a:gd name="T71" fmla="*/ 421 h 724"/>
                  <a:gd name="T72" fmla="*/ 781 w 803"/>
                  <a:gd name="T73" fmla="*/ 449 h 724"/>
                  <a:gd name="T74" fmla="*/ 768 w 803"/>
                  <a:gd name="T75" fmla="*/ 475 h 724"/>
                  <a:gd name="T76" fmla="*/ 750 w 803"/>
                  <a:gd name="T77" fmla="*/ 500 h 724"/>
                  <a:gd name="T78" fmla="*/ 729 w 803"/>
                  <a:gd name="T79" fmla="*/ 521 h 724"/>
                  <a:gd name="T80" fmla="*/ 704 w 803"/>
                  <a:gd name="T81" fmla="*/ 539 h 724"/>
                  <a:gd name="T82" fmla="*/ 673 w 803"/>
                  <a:gd name="T83" fmla="*/ 552 h 724"/>
                  <a:gd name="T84" fmla="*/ 638 w 803"/>
                  <a:gd name="T85" fmla="*/ 560 h 724"/>
                  <a:gd name="T86" fmla="*/ 597 w 803"/>
                  <a:gd name="T87" fmla="*/ 564 h 724"/>
                  <a:gd name="T88" fmla="*/ 221 w 803"/>
                  <a:gd name="T89" fmla="*/ 564 h 724"/>
                  <a:gd name="T90" fmla="*/ 221 w 803"/>
                  <a:gd name="T91" fmla="*/ 724 h 724"/>
                  <a:gd name="T92" fmla="*/ 221 w 803"/>
                  <a:gd name="T93" fmla="*/ 724 h 724"/>
                  <a:gd name="T94" fmla="*/ 0 w 803"/>
                  <a:gd name="T95" fmla="*/ 361 h 724"/>
                  <a:gd name="T96" fmla="*/ 221 w 803"/>
                  <a:gd name="T97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03" h="724">
                    <a:moveTo>
                      <a:pt x="221" y="179"/>
                    </a:moveTo>
                    <a:lnTo>
                      <a:pt x="221" y="383"/>
                    </a:lnTo>
                    <a:lnTo>
                      <a:pt x="523" y="383"/>
                    </a:lnTo>
                    <a:lnTo>
                      <a:pt x="543" y="382"/>
                    </a:lnTo>
                    <a:lnTo>
                      <a:pt x="560" y="374"/>
                    </a:lnTo>
                    <a:lnTo>
                      <a:pt x="573" y="361"/>
                    </a:lnTo>
                    <a:lnTo>
                      <a:pt x="583" y="346"/>
                    </a:lnTo>
                    <a:lnTo>
                      <a:pt x="589" y="329"/>
                    </a:lnTo>
                    <a:lnTo>
                      <a:pt x="594" y="310"/>
                    </a:lnTo>
                    <a:lnTo>
                      <a:pt x="596" y="292"/>
                    </a:lnTo>
                    <a:lnTo>
                      <a:pt x="596" y="256"/>
                    </a:lnTo>
                    <a:lnTo>
                      <a:pt x="592" y="233"/>
                    </a:lnTo>
                    <a:lnTo>
                      <a:pt x="586" y="215"/>
                    </a:lnTo>
                    <a:lnTo>
                      <a:pt x="574" y="200"/>
                    </a:lnTo>
                    <a:lnTo>
                      <a:pt x="558" y="188"/>
                    </a:lnTo>
                    <a:lnTo>
                      <a:pt x="533" y="182"/>
                    </a:lnTo>
                    <a:lnTo>
                      <a:pt x="504" y="179"/>
                    </a:lnTo>
                    <a:lnTo>
                      <a:pt x="221" y="179"/>
                    </a:lnTo>
                    <a:close/>
                    <a:moveTo>
                      <a:pt x="221" y="0"/>
                    </a:moveTo>
                    <a:lnTo>
                      <a:pt x="540" y="0"/>
                    </a:lnTo>
                    <a:lnTo>
                      <a:pt x="589" y="2"/>
                    </a:lnTo>
                    <a:lnTo>
                      <a:pt x="633" y="8"/>
                    </a:lnTo>
                    <a:lnTo>
                      <a:pt x="670" y="18"/>
                    </a:lnTo>
                    <a:lnTo>
                      <a:pt x="702" y="33"/>
                    </a:lnTo>
                    <a:lnTo>
                      <a:pt x="729" y="49"/>
                    </a:lnTo>
                    <a:lnTo>
                      <a:pt x="750" y="70"/>
                    </a:lnTo>
                    <a:lnTo>
                      <a:pt x="768" y="93"/>
                    </a:lnTo>
                    <a:lnTo>
                      <a:pt x="781" y="120"/>
                    </a:lnTo>
                    <a:lnTo>
                      <a:pt x="791" y="149"/>
                    </a:lnTo>
                    <a:lnTo>
                      <a:pt x="798" y="180"/>
                    </a:lnTo>
                    <a:lnTo>
                      <a:pt x="803" y="213"/>
                    </a:lnTo>
                    <a:lnTo>
                      <a:pt x="803" y="247"/>
                    </a:lnTo>
                    <a:lnTo>
                      <a:pt x="803" y="333"/>
                    </a:lnTo>
                    <a:lnTo>
                      <a:pt x="803" y="361"/>
                    </a:lnTo>
                    <a:lnTo>
                      <a:pt x="798" y="392"/>
                    </a:lnTo>
                    <a:lnTo>
                      <a:pt x="791" y="421"/>
                    </a:lnTo>
                    <a:lnTo>
                      <a:pt x="781" y="449"/>
                    </a:lnTo>
                    <a:lnTo>
                      <a:pt x="768" y="475"/>
                    </a:lnTo>
                    <a:lnTo>
                      <a:pt x="750" y="500"/>
                    </a:lnTo>
                    <a:lnTo>
                      <a:pt x="729" y="521"/>
                    </a:lnTo>
                    <a:lnTo>
                      <a:pt x="704" y="539"/>
                    </a:lnTo>
                    <a:lnTo>
                      <a:pt x="673" y="552"/>
                    </a:lnTo>
                    <a:lnTo>
                      <a:pt x="638" y="560"/>
                    </a:lnTo>
                    <a:lnTo>
                      <a:pt x="597" y="564"/>
                    </a:lnTo>
                    <a:lnTo>
                      <a:pt x="221" y="564"/>
                    </a:lnTo>
                    <a:lnTo>
                      <a:pt x="221" y="724"/>
                    </a:lnTo>
                    <a:lnTo>
                      <a:pt x="221" y="724"/>
                    </a:lnTo>
                    <a:lnTo>
                      <a:pt x="0" y="361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C7D22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271463" y="2852738"/>
                <a:ext cx="1306513" cy="1149350"/>
              </a:xfrm>
              <a:custGeom>
                <a:avLst/>
                <a:gdLst>
                  <a:gd name="T0" fmla="*/ 0 w 823"/>
                  <a:gd name="T1" fmla="*/ 0 h 724"/>
                  <a:gd name="T2" fmla="*/ 223 w 823"/>
                  <a:gd name="T3" fmla="*/ 0 h 724"/>
                  <a:gd name="T4" fmla="*/ 601 w 823"/>
                  <a:gd name="T5" fmla="*/ 438 h 724"/>
                  <a:gd name="T6" fmla="*/ 601 w 823"/>
                  <a:gd name="T7" fmla="*/ 0 h 724"/>
                  <a:gd name="T8" fmla="*/ 601 w 823"/>
                  <a:gd name="T9" fmla="*/ 0 h 724"/>
                  <a:gd name="T10" fmla="*/ 823 w 823"/>
                  <a:gd name="T11" fmla="*/ 361 h 724"/>
                  <a:gd name="T12" fmla="*/ 601 w 823"/>
                  <a:gd name="T13" fmla="*/ 724 h 724"/>
                  <a:gd name="T14" fmla="*/ 223 w 823"/>
                  <a:gd name="T15" fmla="*/ 287 h 724"/>
                  <a:gd name="T16" fmla="*/ 223 w 823"/>
                  <a:gd name="T17" fmla="*/ 724 h 724"/>
                  <a:gd name="T18" fmla="*/ 0 w 823"/>
                  <a:gd name="T19" fmla="*/ 724 h 724"/>
                  <a:gd name="T20" fmla="*/ 0 w 823"/>
                  <a:gd name="T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3" h="724">
                    <a:moveTo>
                      <a:pt x="0" y="0"/>
                    </a:moveTo>
                    <a:lnTo>
                      <a:pt x="223" y="0"/>
                    </a:lnTo>
                    <a:lnTo>
                      <a:pt x="601" y="438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823" y="361"/>
                    </a:lnTo>
                    <a:lnTo>
                      <a:pt x="601" y="724"/>
                    </a:lnTo>
                    <a:lnTo>
                      <a:pt x="223" y="287"/>
                    </a:lnTo>
                    <a:lnTo>
                      <a:pt x="223" y="724"/>
                    </a:lnTo>
                    <a:lnTo>
                      <a:pt x="0" y="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D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2282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224643" y="280715"/>
            <a:ext cx="8747266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224643" y="1019917"/>
            <a:ext cx="8747266" cy="46672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3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224643" y="280715"/>
            <a:ext cx="8747266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5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224642" y="1074189"/>
            <a:ext cx="4385458" cy="46672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5"/>
          <p:cNvSpPr>
            <a:spLocks noGrp="1"/>
          </p:cNvSpPr>
          <p:nvPr>
            <p:ph type="body" sz="quarter" idx="11"/>
          </p:nvPr>
        </p:nvSpPr>
        <p:spPr>
          <a:xfrm>
            <a:off x="4586451" y="1074189"/>
            <a:ext cx="4385458" cy="46672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21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224643" y="280715"/>
            <a:ext cx="8747266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7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224642" y="1785389"/>
            <a:ext cx="4385458" cy="39550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5"/>
          <p:cNvSpPr>
            <a:spLocks noGrp="1"/>
          </p:cNvSpPr>
          <p:nvPr>
            <p:ph type="body" sz="quarter" idx="11"/>
          </p:nvPr>
        </p:nvSpPr>
        <p:spPr>
          <a:xfrm>
            <a:off x="4586451" y="1785389"/>
            <a:ext cx="4385458" cy="39550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2"/>
          </p:nvPr>
        </p:nvSpPr>
        <p:spPr>
          <a:xfrm>
            <a:off x="225028" y="1117600"/>
            <a:ext cx="4361423" cy="6604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00" b="1"/>
            </a:lvl1pPr>
            <a:lvl2pPr marL="175022" indent="0">
              <a:buFontTx/>
              <a:buNone/>
              <a:defRPr/>
            </a:lvl2pPr>
            <a:lvl3pPr marL="301229" indent="0">
              <a:buFontTx/>
              <a:buNone/>
              <a:defRPr/>
            </a:lvl3pPr>
            <a:lvl4pPr marL="427434" indent="0">
              <a:buFontTx/>
              <a:buNone/>
              <a:defRPr/>
            </a:lvl4pPr>
            <a:lvl5pPr marL="559594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4610100" y="1117600"/>
            <a:ext cx="4361810" cy="6604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200" b="1"/>
            </a:lvl1pPr>
            <a:lvl2pPr marL="175022" indent="0">
              <a:buFontTx/>
              <a:buNone/>
              <a:defRPr/>
            </a:lvl2pPr>
            <a:lvl3pPr marL="301229" indent="0">
              <a:buFontTx/>
              <a:buNone/>
              <a:defRPr/>
            </a:lvl3pPr>
            <a:lvl4pPr marL="427434" indent="0">
              <a:buFontTx/>
              <a:buNone/>
              <a:defRPr/>
            </a:lvl4pPr>
            <a:lvl5pPr marL="559594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396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4495802" y="276225"/>
            <a:ext cx="4476107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4495801" y="1290089"/>
            <a:ext cx="4476107" cy="4450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2"/>
          <p:cNvSpPr>
            <a:spLocks noGrp="1"/>
          </p:cNvSpPr>
          <p:nvPr>
            <p:ph type="dt" sz="half" idx="2"/>
          </p:nvPr>
        </p:nvSpPr>
        <p:spPr>
          <a:xfrm>
            <a:off x="519031" y="6303695"/>
            <a:ext cx="1369265" cy="3087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975" b="0" i="0" kern="1200" cap="none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fld id="{3BDFDD5F-E85B-4DA3-A4F9-9CF3C7409943}" type="datetime4">
              <a:rPr lang="en-US" smtClean="0"/>
              <a:pPr/>
              <a:t>December 16, 2016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238625" cy="68834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238625" cy="6858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3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224643" y="280715"/>
            <a:ext cx="8747266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42213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293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224643" y="280715"/>
            <a:ext cx="8747266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 hasCustomPrompt="1"/>
          </p:nvPr>
        </p:nvSpPr>
        <p:spPr>
          <a:xfrm>
            <a:off x="224643" y="1117600"/>
            <a:ext cx="8747266" cy="4292600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 smtClean="0"/>
              <a:t>Click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50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6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225511" y="280713"/>
            <a:ext cx="8725789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224642" y="1019916"/>
            <a:ext cx="8735291" cy="4666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2" name="Slide Number Placeholder 1"/>
          <p:cNvSpPr txBox="1">
            <a:spLocks/>
          </p:cNvSpPr>
          <p:nvPr userDrawn="1"/>
        </p:nvSpPr>
        <p:spPr>
          <a:xfrm>
            <a:off x="250360" y="6279997"/>
            <a:ext cx="447335" cy="277811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fld id="{9899D5D8-9A89-49C6-87E2-D5B81659BB09}" type="slidenum">
              <a:rPr lang="en-US" sz="975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‹#›</a:t>
            </a:fld>
            <a:endParaRPr lang="en-US" sz="975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22436" y="6298063"/>
            <a:ext cx="3514373" cy="308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975" b="0" i="0" cap="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PUBLIC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58539" y="6127037"/>
            <a:ext cx="935162" cy="336844"/>
            <a:chOff x="271463" y="2852738"/>
            <a:chExt cx="3190876" cy="1149350"/>
          </a:xfrm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954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805" r:id="rId2"/>
    <p:sldLayoutId id="2147483775" r:id="rId3"/>
    <p:sldLayoutId id="2147483787" r:id="rId4"/>
    <p:sldLayoutId id="2147483788" r:id="rId5"/>
    <p:sldLayoutId id="2147483777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6" r:id="rId17"/>
    <p:sldLayoutId id="2147483807" r:id="rId1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100000"/>
        </a:lnSpc>
        <a:spcBef>
          <a:spcPct val="0"/>
        </a:spcBef>
        <a:spcAft>
          <a:spcPct val="0"/>
        </a:spcAft>
        <a:defRPr lang="en-US" sz="2600" b="1" kern="1200" dirty="0" smtClean="0">
          <a:solidFill>
            <a:schemeClr val="tx2">
              <a:lumMod val="75000"/>
            </a:schemeClr>
          </a:solidFill>
          <a:effectLst/>
          <a:latin typeface="Arial" charset="0"/>
          <a:ea typeface="+mn-ea"/>
          <a:cs typeface="+mn-cs"/>
        </a:defRPr>
      </a:lvl1pPr>
      <a:lvl2pPr algn="r" rtl="0" fontAlgn="base">
        <a:lnSpc>
          <a:spcPct val="85000"/>
        </a:lnSpc>
        <a:spcBef>
          <a:spcPct val="0"/>
        </a:spcBef>
        <a:spcAft>
          <a:spcPct val="0"/>
        </a:spcAft>
        <a:defRPr sz="1650" b="1">
          <a:solidFill>
            <a:schemeClr val="tx1"/>
          </a:solidFill>
          <a:latin typeface="Arial" charset="0"/>
        </a:defRPr>
      </a:lvl2pPr>
      <a:lvl3pPr algn="r" rtl="0" fontAlgn="base">
        <a:lnSpc>
          <a:spcPct val="85000"/>
        </a:lnSpc>
        <a:spcBef>
          <a:spcPct val="0"/>
        </a:spcBef>
        <a:spcAft>
          <a:spcPct val="0"/>
        </a:spcAft>
        <a:defRPr sz="1650" b="1">
          <a:solidFill>
            <a:schemeClr val="tx1"/>
          </a:solidFill>
          <a:latin typeface="Arial" charset="0"/>
        </a:defRPr>
      </a:lvl3pPr>
      <a:lvl4pPr algn="r" rtl="0" fontAlgn="base">
        <a:lnSpc>
          <a:spcPct val="85000"/>
        </a:lnSpc>
        <a:spcBef>
          <a:spcPct val="0"/>
        </a:spcBef>
        <a:spcAft>
          <a:spcPct val="0"/>
        </a:spcAft>
        <a:defRPr sz="1650" b="1">
          <a:solidFill>
            <a:schemeClr val="tx1"/>
          </a:solidFill>
          <a:latin typeface="Arial" charset="0"/>
        </a:defRPr>
      </a:lvl4pPr>
      <a:lvl5pPr algn="r" rtl="0" fontAlgn="base">
        <a:lnSpc>
          <a:spcPct val="85000"/>
        </a:lnSpc>
        <a:spcBef>
          <a:spcPct val="0"/>
        </a:spcBef>
        <a:spcAft>
          <a:spcPct val="0"/>
        </a:spcAft>
        <a:defRPr sz="1650" b="1">
          <a:solidFill>
            <a:schemeClr val="tx1"/>
          </a:solidFill>
          <a:latin typeface="Arial" charset="0"/>
        </a:defRPr>
      </a:lvl5pPr>
      <a:lvl6pPr marL="342900" algn="r" rtl="0" fontAlgn="base">
        <a:lnSpc>
          <a:spcPct val="85000"/>
        </a:lnSpc>
        <a:spcBef>
          <a:spcPct val="0"/>
        </a:spcBef>
        <a:spcAft>
          <a:spcPct val="0"/>
        </a:spcAft>
        <a:defRPr sz="1650" b="1">
          <a:solidFill>
            <a:schemeClr val="tx1"/>
          </a:solidFill>
          <a:latin typeface="Arial" charset="0"/>
        </a:defRPr>
      </a:lvl6pPr>
      <a:lvl7pPr marL="685800" algn="r" rtl="0" fontAlgn="base">
        <a:lnSpc>
          <a:spcPct val="85000"/>
        </a:lnSpc>
        <a:spcBef>
          <a:spcPct val="0"/>
        </a:spcBef>
        <a:spcAft>
          <a:spcPct val="0"/>
        </a:spcAft>
        <a:defRPr sz="1650" b="1">
          <a:solidFill>
            <a:schemeClr val="tx1"/>
          </a:solidFill>
          <a:latin typeface="Arial" charset="0"/>
        </a:defRPr>
      </a:lvl7pPr>
      <a:lvl8pPr marL="1028700" algn="r" rtl="0" fontAlgn="base">
        <a:lnSpc>
          <a:spcPct val="85000"/>
        </a:lnSpc>
        <a:spcBef>
          <a:spcPct val="0"/>
        </a:spcBef>
        <a:spcAft>
          <a:spcPct val="0"/>
        </a:spcAft>
        <a:defRPr sz="1650" b="1">
          <a:solidFill>
            <a:schemeClr val="tx1"/>
          </a:solidFill>
          <a:latin typeface="Arial" charset="0"/>
        </a:defRPr>
      </a:lvl8pPr>
      <a:lvl9pPr marL="1371600" algn="r" rtl="0" fontAlgn="base">
        <a:lnSpc>
          <a:spcPct val="85000"/>
        </a:lnSpc>
        <a:spcBef>
          <a:spcPct val="0"/>
        </a:spcBef>
        <a:spcAft>
          <a:spcPct val="0"/>
        </a:spcAft>
        <a:defRPr sz="1650" b="1">
          <a:solidFill>
            <a:schemeClr val="tx1"/>
          </a:solidFill>
          <a:latin typeface="Arial" charset="0"/>
        </a:defRPr>
      </a:lvl9pPr>
    </p:titleStyle>
    <p:bodyStyle>
      <a:lvl1pPr marL="175022" indent="-175022" algn="l" rtl="0" fontAlgn="base">
        <a:lnSpc>
          <a:spcPct val="100000"/>
        </a:lnSpc>
        <a:spcBef>
          <a:spcPts val="431"/>
        </a:spcBef>
        <a:spcAft>
          <a:spcPts val="56"/>
        </a:spcAft>
        <a:buClr>
          <a:schemeClr val="tx1">
            <a:lumMod val="85000"/>
            <a:lumOff val="15000"/>
          </a:schemeClr>
        </a:buClr>
        <a:buSzPct val="80000"/>
        <a:buFont typeface="Arial" pitchFamily="34" charset="0"/>
        <a:buChar char="•"/>
        <a:defRPr sz="2200" b="0">
          <a:solidFill>
            <a:srgbClr val="000000"/>
          </a:solidFill>
          <a:latin typeface="+mn-lt"/>
          <a:ea typeface="+mn-ea"/>
          <a:cs typeface="+mn-cs"/>
        </a:defRPr>
      </a:lvl1pPr>
      <a:lvl2pPr marL="301229" indent="-126206" algn="l" rtl="0" fontAlgn="base">
        <a:lnSpc>
          <a:spcPct val="100000"/>
        </a:lnSpc>
        <a:spcBef>
          <a:spcPts val="431"/>
        </a:spcBef>
        <a:spcAft>
          <a:spcPts val="56"/>
        </a:spcAft>
        <a:buClr>
          <a:schemeClr val="tx1"/>
        </a:buClr>
        <a:buSzPct val="80000"/>
        <a:buFont typeface="Arial" pitchFamily="34" charset="0"/>
        <a:buChar char="−"/>
        <a:defRPr sz="2000">
          <a:solidFill>
            <a:srgbClr val="000000"/>
          </a:solidFill>
          <a:latin typeface="+mn-lt"/>
        </a:defRPr>
      </a:lvl2pPr>
      <a:lvl3pPr marL="427435" indent="-126206" algn="l" rtl="0" fontAlgn="base">
        <a:lnSpc>
          <a:spcPct val="100000"/>
        </a:lnSpc>
        <a:spcBef>
          <a:spcPts val="431"/>
        </a:spcBef>
        <a:spcAft>
          <a:spcPts val="56"/>
        </a:spcAft>
        <a:buClr>
          <a:schemeClr val="tx1"/>
        </a:buClr>
        <a:buSzPct val="80000"/>
        <a:buFont typeface="Wingdings" pitchFamily="2" charset="2"/>
        <a:buChar char="§"/>
        <a:defRPr sz="1800">
          <a:solidFill>
            <a:srgbClr val="000000"/>
          </a:solidFill>
          <a:latin typeface="+mn-lt"/>
        </a:defRPr>
      </a:lvl3pPr>
      <a:lvl4pPr marL="559594" indent="-132160" algn="l" rtl="0" fontAlgn="base">
        <a:lnSpc>
          <a:spcPct val="100000"/>
        </a:lnSpc>
        <a:spcBef>
          <a:spcPts val="431"/>
        </a:spcBef>
        <a:spcAft>
          <a:spcPts val="56"/>
        </a:spcAft>
        <a:buClr>
          <a:schemeClr val="tx1"/>
        </a:buClr>
        <a:buSzPct val="80000"/>
        <a:buFont typeface="Arial" pitchFamily="34" charset="0"/>
        <a:buChar char="•"/>
        <a:defRPr sz="1600">
          <a:solidFill>
            <a:srgbClr val="000000"/>
          </a:solidFill>
          <a:latin typeface="+mn-lt"/>
        </a:defRPr>
      </a:lvl4pPr>
      <a:lvl5pPr marL="727472" indent="-167879" algn="l" rtl="0" fontAlgn="base">
        <a:lnSpc>
          <a:spcPct val="100000"/>
        </a:lnSpc>
        <a:spcBef>
          <a:spcPts val="431"/>
        </a:spcBef>
        <a:spcAft>
          <a:spcPts val="56"/>
        </a:spcAft>
        <a:buClr>
          <a:schemeClr val="tx1"/>
        </a:buClr>
        <a:buSzPct val="70000"/>
        <a:buFont typeface="Arial" pitchFamily="34" charset="0"/>
        <a:buChar char="−"/>
        <a:defRPr sz="1400">
          <a:solidFill>
            <a:srgbClr val="000000"/>
          </a:solidFill>
          <a:latin typeface="+mn-lt"/>
        </a:defRPr>
      </a:lvl5pPr>
      <a:lvl6pPr marL="1672829" indent="-117872" algn="l" rtl="0" fontAlgn="base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050">
          <a:solidFill>
            <a:srgbClr val="000000"/>
          </a:solidFill>
          <a:latin typeface="+mn-lt"/>
        </a:defRPr>
      </a:lvl6pPr>
      <a:lvl7pPr marL="2015729" indent="-117872" algn="l" rtl="0" fontAlgn="base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050">
          <a:solidFill>
            <a:srgbClr val="000000"/>
          </a:solidFill>
          <a:latin typeface="+mn-lt"/>
        </a:defRPr>
      </a:lvl7pPr>
      <a:lvl8pPr marL="2358629" indent="-117872" algn="l" rtl="0" fontAlgn="base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050">
          <a:solidFill>
            <a:srgbClr val="000000"/>
          </a:solidFill>
          <a:latin typeface="+mn-lt"/>
        </a:defRPr>
      </a:lvl8pPr>
      <a:lvl9pPr marL="2701529" indent="-117872" algn="l" rtl="0" fontAlgn="base">
        <a:spcBef>
          <a:spcPct val="20000"/>
        </a:spcBef>
        <a:spcAft>
          <a:spcPct val="3000"/>
        </a:spcAft>
        <a:buClr>
          <a:schemeClr val="tx1"/>
        </a:buClr>
        <a:buSzPct val="70000"/>
        <a:buFont typeface="Arial" charset="0"/>
        <a:buChar char="►"/>
        <a:defRPr sz="105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451666" y="2148840"/>
            <a:ext cx="4240665" cy="2768861"/>
            <a:chOff x="3364707" y="1739900"/>
            <a:chExt cx="5462587" cy="3566691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3751325" y="1739900"/>
              <a:ext cx="4689351" cy="1689100"/>
              <a:chOff x="271463" y="2852738"/>
              <a:chExt cx="3190876" cy="1149350"/>
            </a:xfrm>
          </p:grpSpPr>
          <p:sp>
            <p:nvSpPr>
              <p:cNvPr id="46" name="Freeform 6"/>
              <p:cNvSpPr>
                <a:spLocks/>
              </p:cNvSpPr>
              <p:nvPr/>
            </p:nvSpPr>
            <p:spPr bwMode="auto">
              <a:xfrm>
                <a:off x="1577976" y="2852738"/>
                <a:ext cx="609600" cy="1149350"/>
              </a:xfrm>
              <a:custGeom>
                <a:avLst/>
                <a:gdLst>
                  <a:gd name="T0" fmla="*/ 0 w 384"/>
                  <a:gd name="T1" fmla="*/ 0 h 724"/>
                  <a:gd name="T2" fmla="*/ 41 w 384"/>
                  <a:gd name="T3" fmla="*/ 0 h 724"/>
                  <a:gd name="T4" fmla="*/ 192 w 384"/>
                  <a:gd name="T5" fmla="*/ 241 h 724"/>
                  <a:gd name="T6" fmla="*/ 341 w 384"/>
                  <a:gd name="T7" fmla="*/ 0 h 724"/>
                  <a:gd name="T8" fmla="*/ 382 w 384"/>
                  <a:gd name="T9" fmla="*/ 0 h 724"/>
                  <a:gd name="T10" fmla="*/ 382 w 384"/>
                  <a:gd name="T11" fmla="*/ 723 h 724"/>
                  <a:gd name="T12" fmla="*/ 384 w 384"/>
                  <a:gd name="T13" fmla="*/ 724 h 724"/>
                  <a:gd name="T14" fmla="*/ 341 w 384"/>
                  <a:gd name="T15" fmla="*/ 724 h 724"/>
                  <a:gd name="T16" fmla="*/ 192 w 384"/>
                  <a:gd name="T17" fmla="*/ 483 h 724"/>
                  <a:gd name="T18" fmla="*/ 41 w 384"/>
                  <a:gd name="T19" fmla="*/ 724 h 724"/>
                  <a:gd name="T20" fmla="*/ 0 w 384"/>
                  <a:gd name="T21" fmla="*/ 724 h 724"/>
                  <a:gd name="T22" fmla="*/ 0 w 384"/>
                  <a:gd name="T23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4" h="724">
                    <a:moveTo>
                      <a:pt x="0" y="0"/>
                    </a:moveTo>
                    <a:lnTo>
                      <a:pt x="41" y="0"/>
                    </a:lnTo>
                    <a:lnTo>
                      <a:pt x="192" y="241"/>
                    </a:lnTo>
                    <a:lnTo>
                      <a:pt x="341" y="0"/>
                    </a:lnTo>
                    <a:lnTo>
                      <a:pt x="382" y="0"/>
                    </a:lnTo>
                    <a:lnTo>
                      <a:pt x="382" y="723"/>
                    </a:lnTo>
                    <a:lnTo>
                      <a:pt x="384" y="724"/>
                    </a:lnTo>
                    <a:lnTo>
                      <a:pt x="341" y="724"/>
                    </a:lnTo>
                    <a:lnTo>
                      <a:pt x="192" y="483"/>
                    </a:lnTo>
                    <a:lnTo>
                      <a:pt x="41" y="724"/>
                    </a:lnTo>
                    <a:lnTo>
                      <a:pt x="0" y="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DB2D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7"/>
              <p:cNvSpPr>
                <a:spLocks/>
              </p:cNvSpPr>
              <p:nvPr/>
            </p:nvSpPr>
            <p:spPr bwMode="auto">
              <a:xfrm>
                <a:off x="1225551" y="2852738"/>
                <a:ext cx="352425" cy="1149350"/>
              </a:xfrm>
              <a:custGeom>
                <a:avLst/>
                <a:gdLst>
                  <a:gd name="T0" fmla="*/ 0 w 222"/>
                  <a:gd name="T1" fmla="*/ 0 h 724"/>
                  <a:gd name="T2" fmla="*/ 222 w 222"/>
                  <a:gd name="T3" fmla="*/ 0 h 724"/>
                  <a:gd name="T4" fmla="*/ 222 w 222"/>
                  <a:gd name="T5" fmla="*/ 724 h 724"/>
                  <a:gd name="T6" fmla="*/ 0 w 222"/>
                  <a:gd name="T7" fmla="*/ 724 h 724"/>
                  <a:gd name="T8" fmla="*/ 222 w 222"/>
                  <a:gd name="T9" fmla="*/ 361 h 724"/>
                  <a:gd name="T10" fmla="*/ 0 w 222"/>
                  <a:gd name="T1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" h="724">
                    <a:moveTo>
                      <a:pt x="0" y="0"/>
                    </a:moveTo>
                    <a:lnTo>
                      <a:pt x="222" y="0"/>
                    </a:lnTo>
                    <a:lnTo>
                      <a:pt x="222" y="724"/>
                    </a:lnTo>
                    <a:lnTo>
                      <a:pt x="0" y="724"/>
                    </a:lnTo>
                    <a:lnTo>
                      <a:pt x="222" y="3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843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8"/>
              <p:cNvSpPr>
                <a:spLocks/>
              </p:cNvSpPr>
              <p:nvPr/>
            </p:nvSpPr>
            <p:spPr bwMode="auto">
              <a:xfrm>
                <a:off x="2184401" y="2852738"/>
                <a:ext cx="354013" cy="1149350"/>
              </a:xfrm>
              <a:custGeom>
                <a:avLst/>
                <a:gdLst>
                  <a:gd name="T0" fmla="*/ 0 w 223"/>
                  <a:gd name="T1" fmla="*/ 0 h 724"/>
                  <a:gd name="T2" fmla="*/ 223 w 223"/>
                  <a:gd name="T3" fmla="*/ 0 h 724"/>
                  <a:gd name="T4" fmla="*/ 2 w 223"/>
                  <a:gd name="T5" fmla="*/ 361 h 724"/>
                  <a:gd name="T6" fmla="*/ 223 w 223"/>
                  <a:gd name="T7" fmla="*/ 724 h 724"/>
                  <a:gd name="T8" fmla="*/ 2 w 223"/>
                  <a:gd name="T9" fmla="*/ 724 h 724"/>
                  <a:gd name="T10" fmla="*/ 0 w 223"/>
                  <a:gd name="T11" fmla="*/ 723 h 724"/>
                  <a:gd name="T12" fmla="*/ 0 w 223"/>
                  <a:gd name="T13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724">
                    <a:moveTo>
                      <a:pt x="0" y="0"/>
                    </a:moveTo>
                    <a:lnTo>
                      <a:pt x="223" y="0"/>
                    </a:lnTo>
                    <a:lnTo>
                      <a:pt x="2" y="361"/>
                    </a:lnTo>
                    <a:lnTo>
                      <a:pt x="223" y="724"/>
                    </a:lnTo>
                    <a:lnTo>
                      <a:pt x="2" y="724"/>
                    </a:lnTo>
                    <a:lnTo>
                      <a:pt x="0" y="7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983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9"/>
              <p:cNvSpPr>
                <a:spLocks noEditPoints="1"/>
              </p:cNvSpPr>
              <p:nvPr/>
            </p:nvSpPr>
            <p:spPr bwMode="auto">
              <a:xfrm>
                <a:off x="2187576" y="2852738"/>
                <a:ext cx="1274763" cy="1149350"/>
              </a:xfrm>
              <a:custGeom>
                <a:avLst/>
                <a:gdLst>
                  <a:gd name="T0" fmla="*/ 221 w 803"/>
                  <a:gd name="T1" fmla="*/ 179 h 724"/>
                  <a:gd name="T2" fmla="*/ 221 w 803"/>
                  <a:gd name="T3" fmla="*/ 383 h 724"/>
                  <a:gd name="T4" fmla="*/ 523 w 803"/>
                  <a:gd name="T5" fmla="*/ 383 h 724"/>
                  <a:gd name="T6" fmla="*/ 543 w 803"/>
                  <a:gd name="T7" fmla="*/ 382 h 724"/>
                  <a:gd name="T8" fmla="*/ 560 w 803"/>
                  <a:gd name="T9" fmla="*/ 374 h 724"/>
                  <a:gd name="T10" fmla="*/ 573 w 803"/>
                  <a:gd name="T11" fmla="*/ 361 h 724"/>
                  <a:gd name="T12" fmla="*/ 583 w 803"/>
                  <a:gd name="T13" fmla="*/ 346 h 724"/>
                  <a:gd name="T14" fmla="*/ 589 w 803"/>
                  <a:gd name="T15" fmla="*/ 329 h 724"/>
                  <a:gd name="T16" fmla="*/ 594 w 803"/>
                  <a:gd name="T17" fmla="*/ 310 h 724"/>
                  <a:gd name="T18" fmla="*/ 596 w 803"/>
                  <a:gd name="T19" fmla="*/ 292 h 724"/>
                  <a:gd name="T20" fmla="*/ 596 w 803"/>
                  <a:gd name="T21" fmla="*/ 256 h 724"/>
                  <a:gd name="T22" fmla="*/ 592 w 803"/>
                  <a:gd name="T23" fmla="*/ 233 h 724"/>
                  <a:gd name="T24" fmla="*/ 586 w 803"/>
                  <a:gd name="T25" fmla="*/ 215 h 724"/>
                  <a:gd name="T26" fmla="*/ 574 w 803"/>
                  <a:gd name="T27" fmla="*/ 200 h 724"/>
                  <a:gd name="T28" fmla="*/ 558 w 803"/>
                  <a:gd name="T29" fmla="*/ 188 h 724"/>
                  <a:gd name="T30" fmla="*/ 533 w 803"/>
                  <a:gd name="T31" fmla="*/ 182 h 724"/>
                  <a:gd name="T32" fmla="*/ 504 w 803"/>
                  <a:gd name="T33" fmla="*/ 179 h 724"/>
                  <a:gd name="T34" fmla="*/ 221 w 803"/>
                  <a:gd name="T35" fmla="*/ 179 h 724"/>
                  <a:gd name="T36" fmla="*/ 221 w 803"/>
                  <a:gd name="T37" fmla="*/ 0 h 724"/>
                  <a:gd name="T38" fmla="*/ 540 w 803"/>
                  <a:gd name="T39" fmla="*/ 0 h 724"/>
                  <a:gd name="T40" fmla="*/ 589 w 803"/>
                  <a:gd name="T41" fmla="*/ 2 h 724"/>
                  <a:gd name="T42" fmla="*/ 633 w 803"/>
                  <a:gd name="T43" fmla="*/ 8 h 724"/>
                  <a:gd name="T44" fmla="*/ 670 w 803"/>
                  <a:gd name="T45" fmla="*/ 18 h 724"/>
                  <a:gd name="T46" fmla="*/ 702 w 803"/>
                  <a:gd name="T47" fmla="*/ 33 h 724"/>
                  <a:gd name="T48" fmla="*/ 729 w 803"/>
                  <a:gd name="T49" fmla="*/ 49 h 724"/>
                  <a:gd name="T50" fmla="*/ 750 w 803"/>
                  <a:gd name="T51" fmla="*/ 70 h 724"/>
                  <a:gd name="T52" fmla="*/ 768 w 803"/>
                  <a:gd name="T53" fmla="*/ 93 h 724"/>
                  <a:gd name="T54" fmla="*/ 781 w 803"/>
                  <a:gd name="T55" fmla="*/ 120 h 724"/>
                  <a:gd name="T56" fmla="*/ 791 w 803"/>
                  <a:gd name="T57" fmla="*/ 149 h 724"/>
                  <a:gd name="T58" fmla="*/ 798 w 803"/>
                  <a:gd name="T59" fmla="*/ 180 h 724"/>
                  <a:gd name="T60" fmla="*/ 803 w 803"/>
                  <a:gd name="T61" fmla="*/ 213 h 724"/>
                  <a:gd name="T62" fmla="*/ 803 w 803"/>
                  <a:gd name="T63" fmla="*/ 247 h 724"/>
                  <a:gd name="T64" fmla="*/ 803 w 803"/>
                  <a:gd name="T65" fmla="*/ 333 h 724"/>
                  <a:gd name="T66" fmla="*/ 803 w 803"/>
                  <a:gd name="T67" fmla="*/ 361 h 724"/>
                  <a:gd name="T68" fmla="*/ 798 w 803"/>
                  <a:gd name="T69" fmla="*/ 392 h 724"/>
                  <a:gd name="T70" fmla="*/ 791 w 803"/>
                  <a:gd name="T71" fmla="*/ 421 h 724"/>
                  <a:gd name="T72" fmla="*/ 781 w 803"/>
                  <a:gd name="T73" fmla="*/ 449 h 724"/>
                  <a:gd name="T74" fmla="*/ 768 w 803"/>
                  <a:gd name="T75" fmla="*/ 475 h 724"/>
                  <a:gd name="T76" fmla="*/ 750 w 803"/>
                  <a:gd name="T77" fmla="*/ 500 h 724"/>
                  <a:gd name="T78" fmla="*/ 729 w 803"/>
                  <a:gd name="T79" fmla="*/ 521 h 724"/>
                  <a:gd name="T80" fmla="*/ 704 w 803"/>
                  <a:gd name="T81" fmla="*/ 539 h 724"/>
                  <a:gd name="T82" fmla="*/ 673 w 803"/>
                  <a:gd name="T83" fmla="*/ 552 h 724"/>
                  <a:gd name="T84" fmla="*/ 638 w 803"/>
                  <a:gd name="T85" fmla="*/ 560 h 724"/>
                  <a:gd name="T86" fmla="*/ 597 w 803"/>
                  <a:gd name="T87" fmla="*/ 564 h 724"/>
                  <a:gd name="T88" fmla="*/ 221 w 803"/>
                  <a:gd name="T89" fmla="*/ 564 h 724"/>
                  <a:gd name="T90" fmla="*/ 221 w 803"/>
                  <a:gd name="T91" fmla="*/ 724 h 724"/>
                  <a:gd name="T92" fmla="*/ 221 w 803"/>
                  <a:gd name="T93" fmla="*/ 724 h 724"/>
                  <a:gd name="T94" fmla="*/ 0 w 803"/>
                  <a:gd name="T95" fmla="*/ 361 h 724"/>
                  <a:gd name="T96" fmla="*/ 221 w 803"/>
                  <a:gd name="T97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03" h="724">
                    <a:moveTo>
                      <a:pt x="221" y="179"/>
                    </a:moveTo>
                    <a:lnTo>
                      <a:pt x="221" y="383"/>
                    </a:lnTo>
                    <a:lnTo>
                      <a:pt x="523" y="383"/>
                    </a:lnTo>
                    <a:lnTo>
                      <a:pt x="543" y="382"/>
                    </a:lnTo>
                    <a:lnTo>
                      <a:pt x="560" y="374"/>
                    </a:lnTo>
                    <a:lnTo>
                      <a:pt x="573" y="361"/>
                    </a:lnTo>
                    <a:lnTo>
                      <a:pt x="583" y="346"/>
                    </a:lnTo>
                    <a:lnTo>
                      <a:pt x="589" y="329"/>
                    </a:lnTo>
                    <a:lnTo>
                      <a:pt x="594" y="310"/>
                    </a:lnTo>
                    <a:lnTo>
                      <a:pt x="596" y="292"/>
                    </a:lnTo>
                    <a:lnTo>
                      <a:pt x="596" y="256"/>
                    </a:lnTo>
                    <a:lnTo>
                      <a:pt x="592" y="233"/>
                    </a:lnTo>
                    <a:lnTo>
                      <a:pt x="586" y="215"/>
                    </a:lnTo>
                    <a:lnTo>
                      <a:pt x="574" y="200"/>
                    </a:lnTo>
                    <a:lnTo>
                      <a:pt x="558" y="188"/>
                    </a:lnTo>
                    <a:lnTo>
                      <a:pt x="533" y="182"/>
                    </a:lnTo>
                    <a:lnTo>
                      <a:pt x="504" y="179"/>
                    </a:lnTo>
                    <a:lnTo>
                      <a:pt x="221" y="179"/>
                    </a:lnTo>
                    <a:close/>
                    <a:moveTo>
                      <a:pt x="221" y="0"/>
                    </a:moveTo>
                    <a:lnTo>
                      <a:pt x="540" y="0"/>
                    </a:lnTo>
                    <a:lnTo>
                      <a:pt x="589" y="2"/>
                    </a:lnTo>
                    <a:lnTo>
                      <a:pt x="633" y="8"/>
                    </a:lnTo>
                    <a:lnTo>
                      <a:pt x="670" y="18"/>
                    </a:lnTo>
                    <a:lnTo>
                      <a:pt x="702" y="33"/>
                    </a:lnTo>
                    <a:lnTo>
                      <a:pt x="729" y="49"/>
                    </a:lnTo>
                    <a:lnTo>
                      <a:pt x="750" y="70"/>
                    </a:lnTo>
                    <a:lnTo>
                      <a:pt x="768" y="93"/>
                    </a:lnTo>
                    <a:lnTo>
                      <a:pt x="781" y="120"/>
                    </a:lnTo>
                    <a:lnTo>
                      <a:pt x="791" y="149"/>
                    </a:lnTo>
                    <a:lnTo>
                      <a:pt x="798" y="180"/>
                    </a:lnTo>
                    <a:lnTo>
                      <a:pt x="803" y="213"/>
                    </a:lnTo>
                    <a:lnTo>
                      <a:pt x="803" y="247"/>
                    </a:lnTo>
                    <a:lnTo>
                      <a:pt x="803" y="333"/>
                    </a:lnTo>
                    <a:lnTo>
                      <a:pt x="803" y="361"/>
                    </a:lnTo>
                    <a:lnTo>
                      <a:pt x="798" y="392"/>
                    </a:lnTo>
                    <a:lnTo>
                      <a:pt x="791" y="421"/>
                    </a:lnTo>
                    <a:lnTo>
                      <a:pt x="781" y="449"/>
                    </a:lnTo>
                    <a:lnTo>
                      <a:pt x="768" y="475"/>
                    </a:lnTo>
                    <a:lnTo>
                      <a:pt x="750" y="500"/>
                    </a:lnTo>
                    <a:lnTo>
                      <a:pt x="729" y="521"/>
                    </a:lnTo>
                    <a:lnTo>
                      <a:pt x="704" y="539"/>
                    </a:lnTo>
                    <a:lnTo>
                      <a:pt x="673" y="552"/>
                    </a:lnTo>
                    <a:lnTo>
                      <a:pt x="638" y="560"/>
                    </a:lnTo>
                    <a:lnTo>
                      <a:pt x="597" y="564"/>
                    </a:lnTo>
                    <a:lnTo>
                      <a:pt x="221" y="564"/>
                    </a:lnTo>
                    <a:lnTo>
                      <a:pt x="221" y="724"/>
                    </a:lnTo>
                    <a:lnTo>
                      <a:pt x="221" y="724"/>
                    </a:lnTo>
                    <a:lnTo>
                      <a:pt x="0" y="361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C7D22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0"/>
              <p:cNvSpPr>
                <a:spLocks/>
              </p:cNvSpPr>
              <p:nvPr/>
            </p:nvSpPr>
            <p:spPr bwMode="auto">
              <a:xfrm>
                <a:off x="271463" y="2852738"/>
                <a:ext cx="1306513" cy="1149350"/>
              </a:xfrm>
              <a:custGeom>
                <a:avLst/>
                <a:gdLst>
                  <a:gd name="T0" fmla="*/ 0 w 823"/>
                  <a:gd name="T1" fmla="*/ 0 h 724"/>
                  <a:gd name="T2" fmla="*/ 223 w 823"/>
                  <a:gd name="T3" fmla="*/ 0 h 724"/>
                  <a:gd name="T4" fmla="*/ 601 w 823"/>
                  <a:gd name="T5" fmla="*/ 438 h 724"/>
                  <a:gd name="T6" fmla="*/ 601 w 823"/>
                  <a:gd name="T7" fmla="*/ 0 h 724"/>
                  <a:gd name="T8" fmla="*/ 601 w 823"/>
                  <a:gd name="T9" fmla="*/ 0 h 724"/>
                  <a:gd name="T10" fmla="*/ 823 w 823"/>
                  <a:gd name="T11" fmla="*/ 361 h 724"/>
                  <a:gd name="T12" fmla="*/ 601 w 823"/>
                  <a:gd name="T13" fmla="*/ 724 h 724"/>
                  <a:gd name="T14" fmla="*/ 223 w 823"/>
                  <a:gd name="T15" fmla="*/ 287 h 724"/>
                  <a:gd name="T16" fmla="*/ 223 w 823"/>
                  <a:gd name="T17" fmla="*/ 724 h 724"/>
                  <a:gd name="T18" fmla="*/ 0 w 823"/>
                  <a:gd name="T19" fmla="*/ 724 h 724"/>
                  <a:gd name="T20" fmla="*/ 0 w 823"/>
                  <a:gd name="T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3" h="724">
                    <a:moveTo>
                      <a:pt x="0" y="0"/>
                    </a:moveTo>
                    <a:lnTo>
                      <a:pt x="223" y="0"/>
                    </a:lnTo>
                    <a:lnTo>
                      <a:pt x="601" y="438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823" y="361"/>
                    </a:lnTo>
                    <a:lnTo>
                      <a:pt x="601" y="724"/>
                    </a:lnTo>
                    <a:lnTo>
                      <a:pt x="223" y="287"/>
                    </a:lnTo>
                    <a:lnTo>
                      <a:pt x="223" y="724"/>
                    </a:lnTo>
                    <a:lnTo>
                      <a:pt x="0" y="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D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 userDrawn="1"/>
          </p:nvGrpSpPr>
          <p:grpSpPr>
            <a:xfrm>
              <a:off x="3364707" y="4271963"/>
              <a:ext cx="5462587" cy="1034628"/>
              <a:chOff x="4252913" y="4551363"/>
              <a:chExt cx="7040562" cy="1333500"/>
            </a:xfrm>
          </p:grpSpPr>
          <p:sp>
            <p:nvSpPr>
              <p:cNvPr id="11" name="Rectangle 12"/>
              <p:cNvSpPr>
                <a:spLocks noChangeArrowheads="1"/>
              </p:cNvSpPr>
              <p:nvPr userDrawn="1"/>
            </p:nvSpPr>
            <p:spPr bwMode="auto">
              <a:xfrm>
                <a:off x="4252913" y="4551363"/>
                <a:ext cx="28575" cy="133350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13"/>
              <p:cNvSpPr>
                <a:spLocks noChangeArrowheads="1"/>
              </p:cNvSpPr>
              <p:nvPr userDrawn="1"/>
            </p:nvSpPr>
            <p:spPr bwMode="auto">
              <a:xfrm>
                <a:off x="11264900" y="4551363"/>
                <a:ext cx="28575" cy="133350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4"/>
              <p:cNvSpPr>
                <a:spLocks/>
              </p:cNvSpPr>
              <p:nvPr userDrawn="1"/>
            </p:nvSpPr>
            <p:spPr bwMode="auto">
              <a:xfrm>
                <a:off x="4714875" y="4765676"/>
                <a:ext cx="250825" cy="396875"/>
              </a:xfrm>
              <a:custGeom>
                <a:avLst/>
                <a:gdLst>
                  <a:gd name="T0" fmla="*/ 88 w 158"/>
                  <a:gd name="T1" fmla="*/ 0 h 250"/>
                  <a:gd name="T2" fmla="*/ 114 w 158"/>
                  <a:gd name="T3" fmla="*/ 3 h 250"/>
                  <a:gd name="T4" fmla="*/ 137 w 158"/>
                  <a:gd name="T5" fmla="*/ 10 h 250"/>
                  <a:gd name="T6" fmla="*/ 156 w 158"/>
                  <a:gd name="T7" fmla="*/ 26 h 250"/>
                  <a:gd name="T8" fmla="*/ 130 w 158"/>
                  <a:gd name="T9" fmla="*/ 52 h 250"/>
                  <a:gd name="T10" fmla="*/ 114 w 158"/>
                  <a:gd name="T11" fmla="*/ 35 h 250"/>
                  <a:gd name="T12" fmla="*/ 88 w 158"/>
                  <a:gd name="T13" fmla="*/ 31 h 250"/>
                  <a:gd name="T14" fmla="*/ 65 w 158"/>
                  <a:gd name="T15" fmla="*/ 33 h 250"/>
                  <a:gd name="T16" fmla="*/ 51 w 158"/>
                  <a:gd name="T17" fmla="*/ 42 h 250"/>
                  <a:gd name="T18" fmla="*/ 44 w 158"/>
                  <a:gd name="T19" fmla="*/ 54 h 250"/>
                  <a:gd name="T20" fmla="*/ 41 w 158"/>
                  <a:gd name="T21" fmla="*/ 66 h 250"/>
                  <a:gd name="T22" fmla="*/ 46 w 158"/>
                  <a:gd name="T23" fmla="*/ 84 h 250"/>
                  <a:gd name="T24" fmla="*/ 55 w 158"/>
                  <a:gd name="T25" fmla="*/ 94 h 250"/>
                  <a:gd name="T26" fmla="*/ 72 w 158"/>
                  <a:gd name="T27" fmla="*/ 103 h 250"/>
                  <a:gd name="T28" fmla="*/ 90 w 158"/>
                  <a:gd name="T29" fmla="*/ 110 h 250"/>
                  <a:gd name="T30" fmla="*/ 109 w 158"/>
                  <a:gd name="T31" fmla="*/ 115 h 250"/>
                  <a:gd name="T32" fmla="*/ 128 w 158"/>
                  <a:gd name="T33" fmla="*/ 124 h 250"/>
                  <a:gd name="T34" fmla="*/ 144 w 158"/>
                  <a:gd name="T35" fmla="*/ 136 h 250"/>
                  <a:gd name="T36" fmla="*/ 156 w 158"/>
                  <a:gd name="T37" fmla="*/ 152 h 250"/>
                  <a:gd name="T38" fmla="*/ 158 w 158"/>
                  <a:gd name="T39" fmla="*/ 178 h 250"/>
                  <a:gd name="T40" fmla="*/ 156 w 158"/>
                  <a:gd name="T41" fmla="*/ 203 h 250"/>
                  <a:gd name="T42" fmla="*/ 144 w 158"/>
                  <a:gd name="T43" fmla="*/ 222 h 250"/>
                  <a:gd name="T44" fmla="*/ 125 w 158"/>
                  <a:gd name="T45" fmla="*/ 238 h 250"/>
                  <a:gd name="T46" fmla="*/ 102 w 158"/>
                  <a:gd name="T47" fmla="*/ 248 h 250"/>
                  <a:gd name="T48" fmla="*/ 76 w 158"/>
                  <a:gd name="T49" fmla="*/ 250 h 250"/>
                  <a:gd name="T50" fmla="*/ 46 w 158"/>
                  <a:gd name="T51" fmla="*/ 248 h 250"/>
                  <a:gd name="T52" fmla="*/ 21 w 158"/>
                  <a:gd name="T53" fmla="*/ 236 h 250"/>
                  <a:gd name="T54" fmla="*/ 0 w 158"/>
                  <a:gd name="T55" fmla="*/ 217 h 250"/>
                  <a:gd name="T56" fmla="*/ 28 w 158"/>
                  <a:gd name="T57" fmla="*/ 194 h 250"/>
                  <a:gd name="T58" fmla="*/ 41 w 158"/>
                  <a:gd name="T59" fmla="*/ 210 h 250"/>
                  <a:gd name="T60" fmla="*/ 58 w 158"/>
                  <a:gd name="T61" fmla="*/ 217 h 250"/>
                  <a:gd name="T62" fmla="*/ 76 w 158"/>
                  <a:gd name="T63" fmla="*/ 220 h 250"/>
                  <a:gd name="T64" fmla="*/ 93 w 158"/>
                  <a:gd name="T65" fmla="*/ 217 h 250"/>
                  <a:gd name="T66" fmla="*/ 109 w 158"/>
                  <a:gd name="T67" fmla="*/ 210 h 250"/>
                  <a:gd name="T68" fmla="*/ 121 w 158"/>
                  <a:gd name="T69" fmla="*/ 199 h 250"/>
                  <a:gd name="T70" fmla="*/ 125 w 158"/>
                  <a:gd name="T71" fmla="*/ 180 h 250"/>
                  <a:gd name="T72" fmla="*/ 121 w 158"/>
                  <a:gd name="T73" fmla="*/ 166 h 250"/>
                  <a:gd name="T74" fmla="*/ 109 w 158"/>
                  <a:gd name="T75" fmla="*/ 154 h 250"/>
                  <a:gd name="T76" fmla="*/ 95 w 158"/>
                  <a:gd name="T77" fmla="*/ 147 h 250"/>
                  <a:gd name="T78" fmla="*/ 76 w 158"/>
                  <a:gd name="T79" fmla="*/ 140 h 250"/>
                  <a:gd name="T80" fmla="*/ 55 w 158"/>
                  <a:gd name="T81" fmla="*/ 133 h 250"/>
                  <a:gd name="T82" fmla="*/ 37 w 158"/>
                  <a:gd name="T83" fmla="*/ 126 h 250"/>
                  <a:gd name="T84" fmla="*/ 23 w 158"/>
                  <a:gd name="T85" fmla="*/ 112 h 250"/>
                  <a:gd name="T86" fmla="*/ 11 w 158"/>
                  <a:gd name="T87" fmla="*/ 94 h 250"/>
                  <a:gd name="T88" fmla="*/ 7 w 158"/>
                  <a:gd name="T89" fmla="*/ 66 h 250"/>
                  <a:gd name="T90" fmla="*/ 9 w 158"/>
                  <a:gd name="T91" fmla="*/ 49 h 250"/>
                  <a:gd name="T92" fmla="*/ 18 w 158"/>
                  <a:gd name="T93" fmla="*/ 31 h 250"/>
                  <a:gd name="T94" fmla="*/ 35 w 158"/>
                  <a:gd name="T95" fmla="*/ 14 h 250"/>
                  <a:gd name="T96" fmla="*/ 58 w 158"/>
                  <a:gd name="T97" fmla="*/ 3 h 250"/>
                  <a:gd name="T98" fmla="*/ 88 w 158"/>
                  <a:gd name="T99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8" h="250">
                    <a:moveTo>
                      <a:pt x="88" y="0"/>
                    </a:moveTo>
                    <a:lnTo>
                      <a:pt x="114" y="3"/>
                    </a:lnTo>
                    <a:lnTo>
                      <a:pt x="137" y="10"/>
                    </a:lnTo>
                    <a:lnTo>
                      <a:pt x="156" y="26"/>
                    </a:lnTo>
                    <a:lnTo>
                      <a:pt x="130" y="52"/>
                    </a:lnTo>
                    <a:lnTo>
                      <a:pt x="114" y="35"/>
                    </a:lnTo>
                    <a:lnTo>
                      <a:pt x="88" y="31"/>
                    </a:lnTo>
                    <a:lnTo>
                      <a:pt x="65" y="33"/>
                    </a:lnTo>
                    <a:lnTo>
                      <a:pt x="51" y="42"/>
                    </a:lnTo>
                    <a:lnTo>
                      <a:pt x="44" y="54"/>
                    </a:lnTo>
                    <a:lnTo>
                      <a:pt x="41" y="66"/>
                    </a:lnTo>
                    <a:lnTo>
                      <a:pt x="46" y="84"/>
                    </a:lnTo>
                    <a:lnTo>
                      <a:pt x="55" y="94"/>
                    </a:lnTo>
                    <a:lnTo>
                      <a:pt x="72" y="103"/>
                    </a:lnTo>
                    <a:lnTo>
                      <a:pt x="90" y="110"/>
                    </a:lnTo>
                    <a:lnTo>
                      <a:pt x="109" y="115"/>
                    </a:lnTo>
                    <a:lnTo>
                      <a:pt x="128" y="124"/>
                    </a:lnTo>
                    <a:lnTo>
                      <a:pt x="144" y="136"/>
                    </a:lnTo>
                    <a:lnTo>
                      <a:pt x="156" y="152"/>
                    </a:lnTo>
                    <a:lnTo>
                      <a:pt x="158" y="178"/>
                    </a:lnTo>
                    <a:lnTo>
                      <a:pt x="156" y="203"/>
                    </a:lnTo>
                    <a:lnTo>
                      <a:pt x="144" y="222"/>
                    </a:lnTo>
                    <a:lnTo>
                      <a:pt x="125" y="238"/>
                    </a:lnTo>
                    <a:lnTo>
                      <a:pt x="102" y="248"/>
                    </a:lnTo>
                    <a:lnTo>
                      <a:pt x="76" y="250"/>
                    </a:lnTo>
                    <a:lnTo>
                      <a:pt x="46" y="248"/>
                    </a:lnTo>
                    <a:lnTo>
                      <a:pt x="21" y="236"/>
                    </a:lnTo>
                    <a:lnTo>
                      <a:pt x="0" y="217"/>
                    </a:lnTo>
                    <a:lnTo>
                      <a:pt x="28" y="194"/>
                    </a:lnTo>
                    <a:lnTo>
                      <a:pt x="41" y="210"/>
                    </a:lnTo>
                    <a:lnTo>
                      <a:pt x="58" y="217"/>
                    </a:lnTo>
                    <a:lnTo>
                      <a:pt x="76" y="220"/>
                    </a:lnTo>
                    <a:lnTo>
                      <a:pt x="93" y="217"/>
                    </a:lnTo>
                    <a:lnTo>
                      <a:pt x="109" y="210"/>
                    </a:lnTo>
                    <a:lnTo>
                      <a:pt x="121" y="199"/>
                    </a:lnTo>
                    <a:lnTo>
                      <a:pt x="125" y="180"/>
                    </a:lnTo>
                    <a:lnTo>
                      <a:pt x="121" y="166"/>
                    </a:lnTo>
                    <a:lnTo>
                      <a:pt x="109" y="154"/>
                    </a:lnTo>
                    <a:lnTo>
                      <a:pt x="95" y="147"/>
                    </a:lnTo>
                    <a:lnTo>
                      <a:pt x="76" y="140"/>
                    </a:lnTo>
                    <a:lnTo>
                      <a:pt x="55" y="133"/>
                    </a:lnTo>
                    <a:lnTo>
                      <a:pt x="37" y="126"/>
                    </a:lnTo>
                    <a:lnTo>
                      <a:pt x="23" y="112"/>
                    </a:lnTo>
                    <a:lnTo>
                      <a:pt x="11" y="94"/>
                    </a:lnTo>
                    <a:lnTo>
                      <a:pt x="7" y="66"/>
                    </a:lnTo>
                    <a:lnTo>
                      <a:pt x="9" y="49"/>
                    </a:lnTo>
                    <a:lnTo>
                      <a:pt x="18" y="31"/>
                    </a:lnTo>
                    <a:lnTo>
                      <a:pt x="35" y="14"/>
                    </a:lnTo>
                    <a:lnTo>
                      <a:pt x="58" y="3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5"/>
              <p:cNvSpPr>
                <a:spLocks/>
              </p:cNvSpPr>
              <p:nvPr userDrawn="1"/>
            </p:nvSpPr>
            <p:spPr bwMode="auto">
              <a:xfrm>
                <a:off x="5043488" y="4773613"/>
                <a:ext cx="254000" cy="381000"/>
              </a:xfrm>
              <a:custGeom>
                <a:avLst/>
                <a:gdLst>
                  <a:gd name="T0" fmla="*/ 0 w 160"/>
                  <a:gd name="T1" fmla="*/ 0 h 240"/>
                  <a:gd name="T2" fmla="*/ 153 w 160"/>
                  <a:gd name="T3" fmla="*/ 0 h 240"/>
                  <a:gd name="T4" fmla="*/ 153 w 160"/>
                  <a:gd name="T5" fmla="*/ 30 h 240"/>
                  <a:gd name="T6" fmla="*/ 32 w 160"/>
                  <a:gd name="T7" fmla="*/ 30 h 240"/>
                  <a:gd name="T8" fmla="*/ 32 w 160"/>
                  <a:gd name="T9" fmla="*/ 103 h 240"/>
                  <a:gd name="T10" fmla="*/ 146 w 160"/>
                  <a:gd name="T11" fmla="*/ 103 h 240"/>
                  <a:gd name="T12" fmla="*/ 146 w 160"/>
                  <a:gd name="T13" fmla="*/ 133 h 240"/>
                  <a:gd name="T14" fmla="*/ 32 w 160"/>
                  <a:gd name="T15" fmla="*/ 133 h 240"/>
                  <a:gd name="T16" fmla="*/ 32 w 160"/>
                  <a:gd name="T17" fmla="*/ 210 h 240"/>
                  <a:gd name="T18" fmla="*/ 160 w 160"/>
                  <a:gd name="T19" fmla="*/ 210 h 240"/>
                  <a:gd name="T20" fmla="*/ 160 w 160"/>
                  <a:gd name="T21" fmla="*/ 240 h 240"/>
                  <a:gd name="T22" fmla="*/ 0 w 160"/>
                  <a:gd name="T23" fmla="*/ 240 h 240"/>
                  <a:gd name="T24" fmla="*/ 0 w 160"/>
                  <a:gd name="T2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0" h="240">
                    <a:moveTo>
                      <a:pt x="0" y="0"/>
                    </a:moveTo>
                    <a:lnTo>
                      <a:pt x="153" y="0"/>
                    </a:lnTo>
                    <a:lnTo>
                      <a:pt x="153" y="30"/>
                    </a:lnTo>
                    <a:lnTo>
                      <a:pt x="32" y="30"/>
                    </a:lnTo>
                    <a:lnTo>
                      <a:pt x="32" y="103"/>
                    </a:lnTo>
                    <a:lnTo>
                      <a:pt x="146" y="103"/>
                    </a:lnTo>
                    <a:lnTo>
                      <a:pt x="146" y="133"/>
                    </a:lnTo>
                    <a:lnTo>
                      <a:pt x="32" y="133"/>
                    </a:lnTo>
                    <a:lnTo>
                      <a:pt x="32" y="210"/>
                    </a:lnTo>
                    <a:lnTo>
                      <a:pt x="160" y="210"/>
                    </a:lnTo>
                    <a:lnTo>
                      <a:pt x="160" y="240"/>
                    </a:lnTo>
                    <a:lnTo>
                      <a:pt x="0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6"/>
              <p:cNvSpPr>
                <a:spLocks/>
              </p:cNvSpPr>
              <p:nvPr userDrawn="1"/>
            </p:nvSpPr>
            <p:spPr bwMode="auto">
              <a:xfrm>
                <a:off x="5335588" y="4765676"/>
                <a:ext cx="339725" cy="396875"/>
              </a:xfrm>
              <a:custGeom>
                <a:avLst/>
                <a:gdLst>
                  <a:gd name="T0" fmla="*/ 125 w 214"/>
                  <a:gd name="T1" fmla="*/ 0 h 250"/>
                  <a:gd name="T2" fmla="*/ 156 w 214"/>
                  <a:gd name="T3" fmla="*/ 3 h 250"/>
                  <a:gd name="T4" fmla="*/ 186 w 214"/>
                  <a:gd name="T5" fmla="*/ 17 h 250"/>
                  <a:gd name="T6" fmla="*/ 209 w 214"/>
                  <a:gd name="T7" fmla="*/ 38 h 250"/>
                  <a:gd name="T8" fmla="*/ 181 w 214"/>
                  <a:gd name="T9" fmla="*/ 56 h 250"/>
                  <a:gd name="T10" fmla="*/ 165 w 214"/>
                  <a:gd name="T11" fmla="*/ 42 h 250"/>
                  <a:gd name="T12" fmla="*/ 146 w 214"/>
                  <a:gd name="T13" fmla="*/ 33 h 250"/>
                  <a:gd name="T14" fmla="*/ 123 w 214"/>
                  <a:gd name="T15" fmla="*/ 31 h 250"/>
                  <a:gd name="T16" fmla="*/ 95 w 214"/>
                  <a:gd name="T17" fmla="*/ 35 h 250"/>
                  <a:gd name="T18" fmla="*/ 69 w 214"/>
                  <a:gd name="T19" fmla="*/ 49 h 250"/>
                  <a:gd name="T20" fmla="*/ 51 w 214"/>
                  <a:gd name="T21" fmla="*/ 70 h 250"/>
                  <a:gd name="T22" fmla="*/ 39 w 214"/>
                  <a:gd name="T23" fmla="*/ 96 h 250"/>
                  <a:gd name="T24" fmla="*/ 34 w 214"/>
                  <a:gd name="T25" fmla="*/ 126 h 250"/>
                  <a:gd name="T26" fmla="*/ 39 w 214"/>
                  <a:gd name="T27" fmla="*/ 157 h 250"/>
                  <a:gd name="T28" fmla="*/ 51 w 214"/>
                  <a:gd name="T29" fmla="*/ 182 h 250"/>
                  <a:gd name="T30" fmla="*/ 69 w 214"/>
                  <a:gd name="T31" fmla="*/ 201 h 250"/>
                  <a:gd name="T32" fmla="*/ 93 w 214"/>
                  <a:gd name="T33" fmla="*/ 215 h 250"/>
                  <a:gd name="T34" fmla="*/ 123 w 214"/>
                  <a:gd name="T35" fmla="*/ 220 h 250"/>
                  <a:gd name="T36" fmla="*/ 149 w 214"/>
                  <a:gd name="T37" fmla="*/ 217 h 250"/>
                  <a:gd name="T38" fmla="*/ 169 w 214"/>
                  <a:gd name="T39" fmla="*/ 206 h 250"/>
                  <a:gd name="T40" fmla="*/ 186 w 214"/>
                  <a:gd name="T41" fmla="*/ 189 h 250"/>
                  <a:gd name="T42" fmla="*/ 214 w 214"/>
                  <a:gd name="T43" fmla="*/ 208 h 250"/>
                  <a:gd name="T44" fmla="*/ 207 w 214"/>
                  <a:gd name="T45" fmla="*/ 217 h 250"/>
                  <a:gd name="T46" fmla="*/ 195 w 214"/>
                  <a:gd name="T47" fmla="*/ 229 h 250"/>
                  <a:gd name="T48" fmla="*/ 176 w 214"/>
                  <a:gd name="T49" fmla="*/ 238 h 250"/>
                  <a:gd name="T50" fmla="*/ 153 w 214"/>
                  <a:gd name="T51" fmla="*/ 248 h 250"/>
                  <a:gd name="T52" fmla="*/ 123 w 214"/>
                  <a:gd name="T53" fmla="*/ 250 h 250"/>
                  <a:gd name="T54" fmla="*/ 88 w 214"/>
                  <a:gd name="T55" fmla="*/ 245 h 250"/>
                  <a:gd name="T56" fmla="*/ 58 w 214"/>
                  <a:gd name="T57" fmla="*/ 231 h 250"/>
                  <a:gd name="T58" fmla="*/ 32 w 214"/>
                  <a:gd name="T59" fmla="*/ 213 h 250"/>
                  <a:gd name="T60" fmla="*/ 16 w 214"/>
                  <a:gd name="T61" fmla="*/ 187 h 250"/>
                  <a:gd name="T62" fmla="*/ 4 w 214"/>
                  <a:gd name="T63" fmla="*/ 157 h 250"/>
                  <a:gd name="T64" fmla="*/ 0 w 214"/>
                  <a:gd name="T65" fmla="*/ 126 h 250"/>
                  <a:gd name="T66" fmla="*/ 7 w 214"/>
                  <a:gd name="T67" fmla="*/ 84 h 250"/>
                  <a:gd name="T68" fmla="*/ 23 w 214"/>
                  <a:gd name="T69" fmla="*/ 49 h 250"/>
                  <a:gd name="T70" fmla="*/ 48 w 214"/>
                  <a:gd name="T71" fmla="*/ 24 h 250"/>
                  <a:gd name="T72" fmla="*/ 83 w 214"/>
                  <a:gd name="T73" fmla="*/ 5 h 250"/>
                  <a:gd name="T74" fmla="*/ 125 w 214"/>
                  <a:gd name="T7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4" h="250">
                    <a:moveTo>
                      <a:pt x="125" y="0"/>
                    </a:moveTo>
                    <a:lnTo>
                      <a:pt x="156" y="3"/>
                    </a:lnTo>
                    <a:lnTo>
                      <a:pt x="186" y="17"/>
                    </a:lnTo>
                    <a:lnTo>
                      <a:pt x="209" y="38"/>
                    </a:lnTo>
                    <a:lnTo>
                      <a:pt x="181" y="56"/>
                    </a:lnTo>
                    <a:lnTo>
                      <a:pt x="165" y="42"/>
                    </a:lnTo>
                    <a:lnTo>
                      <a:pt x="146" y="33"/>
                    </a:lnTo>
                    <a:lnTo>
                      <a:pt x="123" y="31"/>
                    </a:lnTo>
                    <a:lnTo>
                      <a:pt x="95" y="35"/>
                    </a:lnTo>
                    <a:lnTo>
                      <a:pt x="69" y="49"/>
                    </a:lnTo>
                    <a:lnTo>
                      <a:pt x="51" y="70"/>
                    </a:lnTo>
                    <a:lnTo>
                      <a:pt x="39" y="96"/>
                    </a:lnTo>
                    <a:lnTo>
                      <a:pt x="34" y="126"/>
                    </a:lnTo>
                    <a:lnTo>
                      <a:pt x="39" y="157"/>
                    </a:lnTo>
                    <a:lnTo>
                      <a:pt x="51" y="182"/>
                    </a:lnTo>
                    <a:lnTo>
                      <a:pt x="69" y="201"/>
                    </a:lnTo>
                    <a:lnTo>
                      <a:pt x="93" y="215"/>
                    </a:lnTo>
                    <a:lnTo>
                      <a:pt x="123" y="220"/>
                    </a:lnTo>
                    <a:lnTo>
                      <a:pt x="149" y="217"/>
                    </a:lnTo>
                    <a:lnTo>
                      <a:pt x="169" y="206"/>
                    </a:lnTo>
                    <a:lnTo>
                      <a:pt x="186" y="189"/>
                    </a:lnTo>
                    <a:lnTo>
                      <a:pt x="214" y="208"/>
                    </a:lnTo>
                    <a:lnTo>
                      <a:pt x="207" y="217"/>
                    </a:lnTo>
                    <a:lnTo>
                      <a:pt x="195" y="229"/>
                    </a:lnTo>
                    <a:lnTo>
                      <a:pt x="176" y="238"/>
                    </a:lnTo>
                    <a:lnTo>
                      <a:pt x="153" y="248"/>
                    </a:lnTo>
                    <a:lnTo>
                      <a:pt x="123" y="250"/>
                    </a:lnTo>
                    <a:lnTo>
                      <a:pt x="88" y="245"/>
                    </a:lnTo>
                    <a:lnTo>
                      <a:pt x="58" y="231"/>
                    </a:lnTo>
                    <a:lnTo>
                      <a:pt x="32" y="213"/>
                    </a:lnTo>
                    <a:lnTo>
                      <a:pt x="16" y="187"/>
                    </a:lnTo>
                    <a:lnTo>
                      <a:pt x="4" y="157"/>
                    </a:lnTo>
                    <a:lnTo>
                      <a:pt x="0" y="126"/>
                    </a:lnTo>
                    <a:lnTo>
                      <a:pt x="7" y="84"/>
                    </a:lnTo>
                    <a:lnTo>
                      <a:pt x="23" y="49"/>
                    </a:lnTo>
                    <a:lnTo>
                      <a:pt x="48" y="24"/>
                    </a:lnTo>
                    <a:lnTo>
                      <a:pt x="83" y="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7"/>
              <p:cNvSpPr>
                <a:spLocks/>
              </p:cNvSpPr>
              <p:nvPr userDrawn="1"/>
            </p:nvSpPr>
            <p:spPr bwMode="auto">
              <a:xfrm>
                <a:off x="5719763" y="4773613"/>
                <a:ext cx="290513" cy="388938"/>
              </a:xfrm>
              <a:custGeom>
                <a:avLst/>
                <a:gdLst>
                  <a:gd name="T0" fmla="*/ 0 w 183"/>
                  <a:gd name="T1" fmla="*/ 0 h 245"/>
                  <a:gd name="T2" fmla="*/ 32 w 183"/>
                  <a:gd name="T3" fmla="*/ 0 h 245"/>
                  <a:gd name="T4" fmla="*/ 32 w 183"/>
                  <a:gd name="T5" fmla="*/ 147 h 245"/>
                  <a:gd name="T6" fmla="*/ 35 w 183"/>
                  <a:gd name="T7" fmla="*/ 166 h 245"/>
                  <a:gd name="T8" fmla="*/ 39 w 183"/>
                  <a:gd name="T9" fmla="*/ 184 h 245"/>
                  <a:gd name="T10" fmla="*/ 51 w 183"/>
                  <a:gd name="T11" fmla="*/ 201 h 245"/>
                  <a:gd name="T12" fmla="*/ 67 w 183"/>
                  <a:gd name="T13" fmla="*/ 212 h 245"/>
                  <a:gd name="T14" fmla="*/ 93 w 183"/>
                  <a:gd name="T15" fmla="*/ 215 h 245"/>
                  <a:gd name="T16" fmla="*/ 116 w 183"/>
                  <a:gd name="T17" fmla="*/ 212 h 245"/>
                  <a:gd name="T18" fmla="*/ 132 w 183"/>
                  <a:gd name="T19" fmla="*/ 201 h 245"/>
                  <a:gd name="T20" fmla="*/ 144 w 183"/>
                  <a:gd name="T21" fmla="*/ 184 h 245"/>
                  <a:gd name="T22" fmla="*/ 151 w 183"/>
                  <a:gd name="T23" fmla="*/ 166 h 245"/>
                  <a:gd name="T24" fmla="*/ 151 w 183"/>
                  <a:gd name="T25" fmla="*/ 147 h 245"/>
                  <a:gd name="T26" fmla="*/ 151 w 183"/>
                  <a:gd name="T27" fmla="*/ 0 h 245"/>
                  <a:gd name="T28" fmla="*/ 183 w 183"/>
                  <a:gd name="T29" fmla="*/ 0 h 245"/>
                  <a:gd name="T30" fmla="*/ 183 w 183"/>
                  <a:gd name="T31" fmla="*/ 152 h 245"/>
                  <a:gd name="T32" fmla="*/ 179 w 183"/>
                  <a:gd name="T33" fmla="*/ 184 h 245"/>
                  <a:gd name="T34" fmla="*/ 167 w 183"/>
                  <a:gd name="T35" fmla="*/ 210 h 245"/>
                  <a:gd name="T36" fmla="*/ 146 w 183"/>
                  <a:gd name="T37" fmla="*/ 229 h 245"/>
                  <a:gd name="T38" fmla="*/ 121 w 183"/>
                  <a:gd name="T39" fmla="*/ 240 h 245"/>
                  <a:gd name="T40" fmla="*/ 93 w 183"/>
                  <a:gd name="T41" fmla="*/ 245 h 245"/>
                  <a:gd name="T42" fmla="*/ 62 w 183"/>
                  <a:gd name="T43" fmla="*/ 240 h 245"/>
                  <a:gd name="T44" fmla="*/ 37 w 183"/>
                  <a:gd name="T45" fmla="*/ 229 h 245"/>
                  <a:gd name="T46" fmla="*/ 16 w 183"/>
                  <a:gd name="T47" fmla="*/ 210 h 245"/>
                  <a:gd name="T48" fmla="*/ 4 w 183"/>
                  <a:gd name="T49" fmla="*/ 184 h 245"/>
                  <a:gd name="T50" fmla="*/ 0 w 183"/>
                  <a:gd name="T51" fmla="*/ 152 h 245"/>
                  <a:gd name="T52" fmla="*/ 0 w 183"/>
                  <a:gd name="T5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3" h="245">
                    <a:moveTo>
                      <a:pt x="0" y="0"/>
                    </a:moveTo>
                    <a:lnTo>
                      <a:pt x="32" y="0"/>
                    </a:lnTo>
                    <a:lnTo>
                      <a:pt x="32" y="147"/>
                    </a:lnTo>
                    <a:lnTo>
                      <a:pt x="35" y="166"/>
                    </a:lnTo>
                    <a:lnTo>
                      <a:pt x="39" y="184"/>
                    </a:lnTo>
                    <a:lnTo>
                      <a:pt x="51" y="201"/>
                    </a:lnTo>
                    <a:lnTo>
                      <a:pt x="67" y="212"/>
                    </a:lnTo>
                    <a:lnTo>
                      <a:pt x="93" y="215"/>
                    </a:lnTo>
                    <a:lnTo>
                      <a:pt x="116" y="212"/>
                    </a:lnTo>
                    <a:lnTo>
                      <a:pt x="132" y="201"/>
                    </a:lnTo>
                    <a:lnTo>
                      <a:pt x="144" y="184"/>
                    </a:lnTo>
                    <a:lnTo>
                      <a:pt x="151" y="166"/>
                    </a:lnTo>
                    <a:lnTo>
                      <a:pt x="151" y="147"/>
                    </a:lnTo>
                    <a:lnTo>
                      <a:pt x="151" y="0"/>
                    </a:lnTo>
                    <a:lnTo>
                      <a:pt x="183" y="0"/>
                    </a:lnTo>
                    <a:lnTo>
                      <a:pt x="183" y="152"/>
                    </a:lnTo>
                    <a:lnTo>
                      <a:pt x="179" y="184"/>
                    </a:lnTo>
                    <a:lnTo>
                      <a:pt x="167" y="210"/>
                    </a:lnTo>
                    <a:lnTo>
                      <a:pt x="146" y="229"/>
                    </a:lnTo>
                    <a:lnTo>
                      <a:pt x="121" y="240"/>
                    </a:lnTo>
                    <a:lnTo>
                      <a:pt x="93" y="245"/>
                    </a:lnTo>
                    <a:lnTo>
                      <a:pt x="62" y="240"/>
                    </a:lnTo>
                    <a:lnTo>
                      <a:pt x="37" y="229"/>
                    </a:lnTo>
                    <a:lnTo>
                      <a:pt x="16" y="210"/>
                    </a:lnTo>
                    <a:lnTo>
                      <a:pt x="4" y="184"/>
                    </a:lnTo>
                    <a:lnTo>
                      <a:pt x="0" y="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8"/>
              <p:cNvSpPr>
                <a:spLocks noEditPoints="1"/>
              </p:cNvSpPr>
              <p:nvPr userDrawn="1"/>
            </p:nvSpPr>
            <p:spPr bwMode="auto">
              <a:xfrm>
                <a:off x="6103938" y="4773613"/>
                <a:ext cx="269875" cy="381000"/>
              </a:xfrm>
              <a:custGeom>
                <a:avLst/>
                <a:gdLst>
                  <a:gd name="T0" fmla="*/ 32 w 170"/>
                  <a:gd name="T1" fmla="*/ 28 h 240"/>
                  <a:gd name="T2" fmla="*/ 32 w 170"/>
                  <a:gd name="T3" fmla="*/ 105 h 240"/>
                  <a:gd name="T4" fmla="*/ 74 w 170"/>
                  <a:gd name="T5" fmla="*/ 105 h 240"/>
                  <a:gd name="T6" fmla="*/ 88 w 170"/>
                  <a:gd name="T7" fmla="*/ 105 h 240"/>
                  <a:gd name="T8" fmla="*/ 102 w 170"/>
                  <a:gd name="T9" fmla="*/ 103 h 240"/>
                  <a:gd name="T10" fmla="*/ 114 w 170"/>
                  <a:gd name="T11" fmla="*/ 96 h 240"/>
                  <a:gd name="T12" fmla="*/ 123 w 170"/>
                  <a:gd name="T13" fmla="*/ 84 h 240"/>
                  <a:gd name="T14" fmla="*/ 125 w 170"/>
                  <a:gd name="T15" fmla="*/ 68 h 240"/>
                  <a:gd name="T16" fmla="*/ 123 w 170"/>
                  <a:gd name="T17" fmla="*/ 51 h 240"/>
                  <a:gd name="T18" fmla="*/ 114 w 170"/>
                  <a:gd name="T19" fmla="*/ 40 h 240"/>
                  <a:gd name="T20" fmla="*/ 102 w 170"/>
                  <a:gd name="T21" fmla="*/ 33 h 240"/>
                  <a:gd name="T22" fmla="*/ 88 w 170"/>
                  <a:gd name="T23" fmla="*/ 30 h 240"/>
                  <a:gd name="T24" fmla="*/ 74 w 170"/>
                  <a:gd name="T25" fmla="*/ 28 h 240"/>
                  <a:gd name="T26" fmla="*/ 32 w 170"/>
                  <a:gd name="T27" fmla="*/ 28 h 240"/>
                  <a:gd name="T28" fmla="*/ 0 w 170"/>
                  <a:gd name="T29" fmla="*/ 0 h 240"/>
                  <a:gd name="T30" fmla="*/ 83 w 170"/>
                  <a:gd name="T31" fmla="*/ 0 h 240"/>
                  <a:gd name="T32" fmla="*/ 109 w 170"/>
                  <a:gd name="T33" fmla="*/ 2 h 240"/>
                  <a:gd name="T34" fmla="*/ 130 w 170"/>
                  <a:gd name="T35" fmla="*/ 12 h 240"/>
                  <a:gd name="T36" fmla="*/ 144 w 170"/>
                  <a:gd name="T37" fmla="*/ 23 h 240"/>
                  <a:gd name="T38" fmla="*/ 153 w 170"/>
                  <a:gd name="T39" fmla="*/ 37 h 240"/>
                  <a:gd name="T40" fmla="*/ 158 w 170"/>
                  <a:gd name="T41" fmla="*/ 51 h 240"/>
                  <a:gd name="T42" fmla="*/ 160 w 170"/>
                  <a:gd name="T43" fmla="*/ 68 h 240"/>
                  <a:gd name="T44" fmla="*/ 156 w 170"/>
                  <a:gd name="T45" fmla="*/ 89 h 240"/>
                  <a:gd name="T46" fmla="*/ 144 w 170"/>
                  <a:gd name="T47" fmla="*/ 110 h 240"/>
                  <a:gd name="T48" fmla="*/ 125 w 170"/>
                  <a:gd name="T49" fmla="*/ 124 h 240"/>
                  <a:gd name="T50" fmla="*/ 102 w 170"/>
                  <a:gd name="T51" fmla="*/ 131 h 240"/>
                  <a:gd name="T52" fmla="*/ 170 w 170"/>
                  <a:gd name="T53" fmla="*/ 240 h 240"/>
                  <a:gd name="T54" fmla="*/ 128 w 170"/>
                  <a:gd name="T55" fmla="*/ 240 h 240"/>
                  <a:gd name="T56" fmla="*/ 67 w 170"/>
                  <a:gd name="T57" fmla="*/ 135 h 240"/>
                  <a:gd name="T58" fmla="*/ 32 w 170"/>
                  <a:gd name="T59" fmla="*/ 135 h 240"/>
                  <a:gd name="T60" fmla="*/ 32 w 170"/>
                  <a:gd name="T61" fmla="*/ 240 h 240"/>
                  <a:gd name="T62" fmla="*/ 0 w 170"/>
                  <a:gd name="T63" fmla="*/ 240 h 240"/>
                  <a:gd name="T64" fmla="*/ 0 w 170"/>
                  <a:gd name="T6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0" h="240">
                    <a:moveTo>
                      <a:pt x="32" y="28"/>
                    </a:moveTo>
                    <a:lnTo>
                      <a:pt x="32" y="105"/>
                    </a:lnTo>
                    <a:lnTo>
                      <a:pt x="74" y="105"/>
                    </a:lnTo>
                    <a:lnTo>
                      <a:pt x="88" y="105"/>
                    </a:lnTo>
                    <a:lnTo>
                      <a:pt x="102" y="103"/>
                    </a:lnTo>
                    <a:lnTo>
                      <a:pt x="114" y="96"/>
                    </a:lnTo>
                    <a:lnTo>
                      <a:pt x="123" y="84"/>
                    </a:lnTo>
                    <a:lnTo>
                      <a:pt x="125" y="68"/>
                    </a:lnTo>
                    <a:lnTo>
                      <a:pt x="123" y="51"/>
                    </a:lnTo>
                    <a:lnTo>
                      <a:pt x="114" y="40"/>
                    </a:lnTo>
                    <a:lnTo>
                      <a:pt x="102" y="33"/>
                    </a:lnTo>
                    <a:lnTo>
                      <a:pt x="88" y="30"/>
                    </a:lnTo>
                    <a:lnTo>
                      <a:pt x="74" y="28"/>
                    </a:lnTo>
                    <a:lnTo>
                      <a:pt x="32" y="28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lnTo>
                      <a:pt x="109" y="2"/>
                    </a:lnTo>
                    <a:lnTo>
                      <a:pt x="130" y="12"/>
                    </a:lnTo>
                    <a:lnTo>
                      <a:pt x="144" y="23"/>
                    </a:lnTo>
                    <a:lnTo>
                      <a:pt x="153" y="37"/>
                    </a:lnTo>
                    <a:lnTo>
                      <a:pt x="158" y="51"/>
                    </a:lnTo>
                    <a:lnTo>
                      <a:pt x="160" y="68"/>
                    </a:lnTo>
                    <a:lnTo>
                      <a:pt x="156" y="89"/>
                    </a:lnTo>
                    <a:lnTo>
                      <a:pt x="144" y="110"/>
                    </a:lnTo>
                    <a:lnTo>
                      <a:pt x="125" y="124"/>
                    </a:lnTo>
                    <a:lnTo>
                      <a:pt x="102" y="131"/>
                    </a:lnTo>
                    <a:lnTo>
                      <a:pt x="170" y="240"/>
                    </a:lnTo>
                    <a:lnTo>
                      <a:pt x="128" y="240"/>
                    </a:lnTo>
                    <a:lnTo>
                      <a:pt x="67" y="135"/>
                    </a:lnTo>
                    <a:lnTo>
                      <a:pt x="32" y="135"/>
                    </a:lnTo>
                    <a:lnTo>
                      <a:pt x="32" y="240"/>
                    </a:lnTo>
                    <a:lnTo>
                      <a:pt x="0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9"/>
              <p:cNvSpPr>
                <a:spLocks/>
              </p:cNvSpPr>
              <p:nvPr userDrawn="1"/>
            </p:nvSpPr>
            <p:spPr bwMode="auto">
              <a:xfrm>
                <a:off x="6427788" y="4773613"/>
                <a:ext cx="255588" cy="381000"/>
              </a:xfrm>
              <a:custGeom>
                <a:avLst/>
                <a:gdLst>
                  <a:gd name="T0" fmla="*/ 0 w 161"/>
                  <a:gd name="T1" fmla="*/ 0 h 240"/>
                  <a:gd name="T2" fmla="*/ 156 w 161"/>
                  <a:gd name="T3" fmla="*/ 0 h 240"/>
                  <a:gd name="T4" fmla="*/ 156 w 161"/>
                  <a:gd name="T5" fmla="*/ 30 h 240"/>
                  <a:gd name="T6" fmla="*/ 33 w 161"/>
                  <a:gd name="T7" fmla="*/ 30 h 240"/>
                  <a:gd name="T8" fmla="*/ 33 w 161"/>
                  <a:gd name="T9" fmla="*/ 103 h 240"/>
                  <a:gd name="T10" fmla="*/ 147 w 161"/>
                  <a:gd name="T11" fmla="*/ 103 h 240"/>
                  <a:gd name="T12" fmla="*/ 147 w 161"/>
                  <a:gd name="T13" fmla="*/ 133 h 240"/>
                  <a:gd name="T14" fmla="*/ 33 w 161"/>
                  <a:gd name="T15" fmla="*/ 133 h 240"/>
                  <a:gd name="T16" fmla="*/ 33 w 161"/>
                  <a:gd name="T17" fmla="*/ 210 h 240"/>
                  <a:gd name="T18" fmla="*/ 161 w 161"/>
                  <a:gd name="T19" fmla="*/ 210 h 240"/>
                  <a:gd name="T20" fmla="*/ 161 w 161"/>
                  <a:gd name="T21" fmla="*/ 240 h 240"/>
                  <a:gd name="T22" fmla="*/ 0 w 161"/>
                  <a:gd name="T23" fmla="*/ 240 h 240"/>
                  <a:gd name="T24" fmla="*/ 0 w 161"/>
                  <a:gd name="T2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" h="240">
                    <a:moveTo>
                      <a:pt x="0" y="0"/>
                    </a:moveTo>
                    <a:lnTo>
                      <a:pt x="156" y="0"/>
                    </a:lnTo>
                    <a:lnTo>
                      <a:pt x="156" y="30"/>
                    </a:lnTo>
                    <a:lnTo>
                      <a:pt x="33" y="30"/>
                    </a:lnTo>
                    <a:lnTo>
                      <a:pt x="33" y="103"/>
                    </a:lnTo>
                    <a:lnTo>
                      <a:pt x="147" y="103"/>
                    </a:lnTo>
                    <a:lnTo>
                      <a:pt x="147" y="133"/>
                    </a:lnTo>
                    <a:lnTo>
                      <a:pt x="33" y="133"/>
                    </a:lnTo>
                    <a:lnTo>
                      <a:pt x="33" y="210"/>
                    </a:lnTo>
                    <a:lnTo>
                      <a:pt x="161" y="210"/>
                    </a:lnTo>
                    <a:lnTo>
                      <a:pt x="161" y="240"/>
                    </a:lnTo>
                    <a:lnTo>
                      <a:pt x="0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0"/>
              <p:cNvSpPr>
                <a:spLocks/>
              </p:cNvSpPr>
              <p:nvPr userDrawn="1"/>
            </p:nvSpPr>
            <p:spPr bwMode="auto">
              <a:xfrm>
                <a:off x="6883400" y="4765676"/>
                <a:ext cx="334963" cy="396875"/>
              </a:xfrm>
              <a:custGeom>
                <a:avLst/>
                <a:gdLst>
                  <a:gd name="T0" fmla="*/ 123 w 211"/>
                  <a:gd name="T1" fmla="*/ 0 h 250"/>
                  <a:gd name="T2" fmla="*/ 156 w 211"/>
                  <a:gd name="T3" fmla="*/ 3 h 250"/>
                  <a:gd name="T4" fmla="*/ 184 w 211"/>
                  <a:gd name="T5" fmla="*/ 17 h 250"/>
                  <a:gd name="T6" fmla="*/ 207 w 211"/>
                  <a:gd name="T7" fmla="*/ 38 h 250"/>
                  <a:gd name="T8" fmla="*/ 181 w 211"/>
                  <a:gd name="T9" fmla="*/ 56 h 250"/>
                  <a:gd name="T10" fmla="*/ 165 w 211"/>
                  <a:gd name="T11" fmla="*/ 42 h 250"/>
                  <a:gd name="T12" fmla="*/ 144 w 211"/>
                  <a:gd name="T13" fmla="*/ 33 h 250"/>
                  <a:gd name="T14" fmla="*/ 123 w 211"/>
                  <a:gd name="T15" fmla="*/ 31 h 250"/>
                  <a:gd name="T16" fmla="*/ 93 w 211"/>
                  <a:gd name="T17" fmla="*/ 35 h 250"/>
                  <a:gd name="T18" fmla="*/ 67 w 211"/>
                  <a:gd name="T19" fmla="*/ 49 h 250"/>
                  <a:gd name="T20" fmla="*/ 49 w 211"/>
                  <a:gd name="T21" fmla="*/ 70 h 250"/>
                  <a:gd name="T22" fmla="*/ 37 w 211"/>
                  <a:gd name="T23" fmla="*/ 96 h 250"/>
                  <a:gd name="T24" fmla="*/ 35 w 211"/>
                  <a:gd name="T25" fmla="*/ 126 h 250"/>
                  <a:gd name="T26" fmla="*/ 37 w 211"/>
                  <a:gd name="T27" fmla="*/ 157 h 250"/>
                  <a:gd name="T28" fmla="*/ 49 w 211"/>
                  <a:gd name="T29" fmla="*/ 182 h 250"/>
                  <a:gd name="T30" fmla="*/ 67 w 211"/>
                  <a:gd name="T31" fmla="*/ 201 h 250"/>
                  <a:gd name="T32" fmla="*/ 93 w 211"/>
                  <a:gd name="T33" fmla="*/ 215 h 250"/>
                  <a:gd name="T34" fmla="*/ 123 w 211"/>
                  <a:gd name="T35" fmla="*/ 220 h 250"/>
                  <a:gd name="T36" fmla="*/ 149 w 211"/>
                  <a:gd name="T37" fmla="*/ 217 h 250"/>
                  <a:gd name="T38" fmla="*/ 170 w 211"/>
                  <a:gd name="T39" fmla="*/ 206 h 250"/>
                  <a:gd name="T40" fmla="*/ 186 w 211"/>
                  <a:gd name="T41" fmla="*/ 189 h 250"/>
                  <a:gd name="T42" fmla="*/ 211 w 211"/>
                  <a:gd name="T43" fmla="*/ 208 h 250"/>
                  <a:gd name="T44" fmla="*/ 205 w 211"/>
                  <a:gd name="T45" fmla="*/ 217 h 250"/>
                  <a:gd name="T46" fmla="*/ 193 w 211"/>
                  <a:gd name="T47" fmla="*/ 229 h 250"/>
                  <a:gd name="T48" fmla="*/ 174 w 211"/>
                  <a:gd name="T49" fmla="*/ 238 h 250"/>
                  <a:gd name="T50" fmla="*/ 151 w 211"/>
                  <a:gd name="T51" fmla="*/ 248 h 250"/>
                  <a:gd name="T52" fmla="*/ 121 w 211"/>
                  <a:gd name="T53" fmla="*/ 250 h 250"/>
                  <a:gd name="T54" fmla="*/ 86 w 211"/>
                  <a:gd name="T55" fmla="*/ 245 h 250"/>
                  <a:gd name="T56" fmla="*/ 56 w 211"/>
                  <a:gd name="T57" fmla="*/ 231 h 250"/>
                  <a:gd name="T58" fmla="*/ 32 w 211"/>
                  <a:gd name="T59" fmla="*/ 213 h 250"/>
                  <a:gd name="T60" fmla="*/ 14 w 211"/>
                  <a:gd name="T61" fmla="*/ 187 h 250"/>
                  <a:gd name="T62" fmla="*/ 2 w 211"/>
                  <a:gd name="T63" fmla="*/ 157 h 250"/>
                  <a:gd name="T64" fmla="*/ 0 w 211"/>
                  <a:gd name="T65" fmla="*/ 126 h 250"/>
                  <a:gd name="T66" fmla="*/ 4 w 211"/>
                  <a:gd name="T67" fmla="*/ 84 h 250"/>
                  <a:gd name="T68" fmla="*/ 21 w 211"/>
                  <a:gd name="T69" fmla="*/ 49 h 250"/>
                  <a:gd name="T70" fmla="*/ 49 w 211"/>
                  <a:gd name="T71" fmla="*/ 24 h 250"/>
                  <a:gd name="T72" fmla="*/ 83 w 211"/>
                  <a:gd name="T73" fmla="*/ 5 h 250"/>
                  <a:gd name="T74" fmla="*/ 123 w 211"/>
                  <a:gd name="T7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1" h="250">
                    <a:moveTo>
                      <a:pt x="123" y="0"/>
                    </a:moveTo>
                    <a:lnTo>
                      <a:pt x="156" y="3"/>
                    </a:lnTo>
                    <a:lnTo>
                      <a:pt x="184" y="17"/>
                    </a:lnTo>
                    <a:lnTo>
                      <a:pt x="207" y="38"/>
                    </a:lnTo>
                    <a:lnTo>
                      <a:pt x="181" y="56"/>
                    </a:lnTo>
                    <a:lnTo>
                      <a:pt x="165" y="42"/>
                    </a:lnTo>
                    <a:lnTo>
                      <a:pt x="144" y="33"/>
                    </a:lnTo>
                    <a:lnTo>
                      <a:pt x="123" y="31"/>
                    </a:lnTo>
                    <a:lnTo>
                      <a:pt x="93" y="35"/>
                    </a:lnTo>
                    <a:lnTo>
                      <a:pt x="67" y="49"/>
                    </a:lnTo>
                    <a:lnTo>
                      <a:pt x="49" y="70"/>
                    </a:lnTo>
                    <a:lnTo>
                      <a:pt x="37" y="96"/>
                    </a:lnTo>
                    <a:lnTo>
                      <a:pt x="35" y="126"/>
                    </a:lnTo>
                    <a:lnTo>
                      <a:pt x="37" y="157"/>
                    </a:lnTo>
                    <a:lnTo>
                      <a:pt x="49" y="182"/>
                    </a:lnTo>
                    <a:lnTo>
                      <a:pt x="67" y="201"/>
                    </a:lnTo>
                    <a:lnTo>
                      <a:pt x="93" y="215"/>
                    </a:lnTo>
                    <a:lnTo>
                      <a:pt x="123" y="220"/>
                    </a:lnTo>
                    <a:lnTo>
                      <a:pt x="149" y="217"/>
                    </a:lnTo>
                    <a:lnTo>
                      <a:pt x="170" y="206"/>
                    </a:lnTo>
                    <a:lnTo>
                      <a:pt x="186" y="189"/>
                    </a:lnTo>
                    <a:lnTo>
                      <a:pt x="211" y="208"/>
                    </a:lnTo>
                    <a:lnTo>
                      <a:pt x="205" y="217"/>
                    </a:lnTo>
                    <a:lnTo>
                      <a:pt x="193" y="229"/>
                    </a:lnTo>
                    <a:lnTo>
                      <a:pt x="174" y="238"/>
                    </a:lnTo>
                    <a:lnTo>
                      <a:pt x="151" y="248"/>
                    </a:lnTo>
                    <a:lnTo>
                      <a:pt x="121" y="250"/>
                    </a:lnTo>
                    <a:lnTo>
                      <a:pt x="86" y="245"/>
                    </a:lnTo>
                    <a:lnTo>
                      <a:pt x="56" y="231"/>
                    </a:lnTo>
                    <a:lnTo>
                      <a:pt x="32" y="213"/>
                    </a:lnTo>
                    <a:lnTo>
                      <a:pt x="14" y="187"/>
                    </a:lnTo>
                    <a:lnTo>
                      <a:pt x="2" y="157"/>
                    </a:lnTo>
                    <a:lnTo>
                      <a:pt x="0" y="126"/>
                    </a:lnTo>
                    <a:lnTo>
                      <a:pt x="4" y="84"/>
                    </a:lnTo>
                    <a:lnTo>
                      <a:pt x="21" y="49"/>
                    </a:lnTo>
                    <a:lnTo>
                      <a:pt x="49" y="24"/>
                    </a:lnTo>
                    <a:lnTo>
                      <a:pt x="83" y="5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 noEditPoints="1"/>
              </p:cNvSpPr>
              <p:nvPr userDrawn="1"/>
            </p:nvSpPr>
            <p:spPr bwMode="auto">
              <a:xfrm>
                <a:off x="7248525" y="4765676"/>
                <a:ext cx="395288" cy="396875"/>
              </a:xfrm>
              <a:custGeom>
                <a:avLst/>
                <a:gdLst>
                  <a:gd name="T0" fmla="*/ 123 w 249"/>
                  <a:gd name="T1" fmla="*/ 31 h 250"/>
                  <a:gd name="T2" fmla="*/ 93 w 249"/>
                  <a:gd name="T3" fmla="*/ 35 h 250"/>
                  <a:gd name="T4" fmla="*/ 70 w 249"/>
                  <a:gd name="T5" fmla="*/ 49 h 250"/>
                  <a:gd name="T6" fmla="*/ 49 w 249"/>
                  <a:gd name="T7" fmla="*/ 68 h 250"/>
                  <a:gd name="T8" fmla="*/ 37 w 249"/>
                  <a:gd name="T9" fmla="*/ 96 h 250"/>
                  <a:gd name="T10" fmla="*/ 35 w 249"/>
                  <a:gd name="T11" fmla="*/ 124 h 250"/>
                  <a:gd name="T12" fmla="*/ 37 w 249"/>
                  <a:gd name="T13" fmla="*/ 154 h 250"/>
                  <a:gd name="T14" fmla="*/ 49 w 249"/>
                  <a:gd name="T15" fmla="*/ 182 h 250"/>
                  <a:gd name="T16" fmla="*/ 70 w 249"/>
                  <a:gd name="T17" fmla="*/ 201 h 250"/>
                  <a:gd name="T18" fmla="*/ 93 w 249"/>
                  <a:gd name="T19" fmla="*/ 215 h 250"/>
                  <a:gd name="T20" fmla="*/ 123 w 249"/>
                  <a:gd name="T21" fmla="*/ 220 h 250"/>
                  <a:gd name="T22" fmla="*/ 154 w 249"/>
                  <a:gd name="T23" fmla="*/ 215 h 250"/>
                  <a:gd name="T24" fmla="*/ 179 w 249"/>
                  <a:gd name="T25" fmla="*/ 201 h 250"/>
                  <a:gd name="T26" fmla="*/ 198 w 249"/>
                  <a:gd name="T27" fmla="*/ 182 h 250"/>
                  <a:gd name="T28" fmla="*/ 210 w 249"/>
                  <a:gd name="T29" fmla="*/ 154 h 250"/>
                  <a:gd name="T30" fmla="*/ 214 w 249"/>
                  <a:gd name="T31" fmla="*/ 124 h 250"/>
                  <a:gd name="T32" fmla="*/ 210 w 249"/>
                  <a:gd name="T33" fmla="*/ 96 h 250"/>
                  <a:gd name="T34" fmla="*/ 198 w 249"/>
                  <a:gd name="T35" fmla="*/ 68 h 250"/>
                  <a:gd name="T36" fmla="*/ 179 w 249"/>
                  <a:gd name="T37" fmla="*/ 49 h 250"/>
                  <a:gd name="T38" fmla="*/ 154 w 249"/>
                  <a:gd name="T39" fmla="*/ 35 h 250"/>
                  <a:gd name="T40" fmla="*/ 123 w 249"/>
                  <a:gd name="T41" fmla="*/ 31 h 250"/>
                  <a:gd name="T42" fmla="*/ 123 w 249"/>
                  <a:gd name="T43" fmla="*/ 0 h 250"/>
                  <a:gd name="T44" fmla="*/ 165 w 249"/>
                  <a:gd name="T45" fmla="*/ 5 h 250"/>
                  <a:gd name="T46" fmla="*/ 200 w 249"/>
                  <a:gd name="T47" fmla="*/ 24 h 250"/>
                  <a:gd name="T48" fmla="*/ 226 w 249"/>
                  <a:gd name="T49" fmla="*/ 49 h 250"/>
                  <a:gd name="T50" fmla="*/ 242 w 249"/>
                  <a:gd name="T51" fmla="*/ 84 h 250"/>
                  <a:gd name="T52" fmla="*/ 249 w 249"/>
                  <a:gd name="T53" fmla="*/ 124 h 250"/>
                  <a:gd name="T54" fmla="*/ 242 w 249"/>
                  <a:gd name="T55" fmla="*/ 166 h 250"/>
                  <a:gd name="T56" fmla="*/ 226 w 249"/>
                  <a:gd name="T57" fmla="*/ 201 h 250"/>
                  <a:gd name="T58" fmla="*/ 200 w 249"/>
                  <a:gd name="T59" fmla="*/ 227 h 250"/>
                  <a:gd name="T60" fmla="*/ 165 w 249"/>
                  <a:gd name="T61" fmla="*/ 245 h 250"/>
                  <a:gd name="T62" fmla="*/ 123 w 249"/>
                  <a:gd name="T63" fmla="*/ 250 h 250"/>
                  <a:gd name="T64" fmla="*/ 84 w 249"/>
                  <a:gd name="T65" fmla="*/ 245 h 250"/>
                  <a:gd name="T66" fmla="*/ 49 w 249"/>
                  <a:gd name="T67" fmla="*/ 227 h 250"/>
                  <a:gd name="T68" fmla="*/ 23 w 249"/>
                  <a:gd name="T69" fmla="*/ 201 h 250"/>
                  <a:gd name="T70" fmla="*/ 5 w 249"/>
                  <a:gd name="T71" fmla="*/ 166 h 250"/>
                  <a:gd name="T72" fmla="*/ 0 w 249"/>
                  <a:gd name="T73" fmla="*/ 124 h 250"/>
                  <a:gd name="T74" fmla="*/ 5 w 249"/>
                  <a:gd name="T75" fmla="*/ 84 h 250"/>
                  <a:gd name="T76" fmla="*/ 23 w 249"/>
                  <a:gd name="T77" fmla="*/ 49 h 250"/>
                  <a:gd name="T78" fmla="*/ 49 w 249"/>
                  <a:gd name="T79" fmla="*/ 24 h 250"/>
                  <a:gd name="T80" fmla="*/ 84 w 249"/>
                  <a:gd name="T81" fmla="*/ 5 h 250"/>
                  <a:gd name="T82" fmla="*/ 123 w 249"/>
                  <a:gd name="T8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9" h="250">
                    <a:moveTo>
                      <a:pt x="123" y="31"/>
                    </a:moveTo>
                    <a:lnTo>
                      <a:pt x="93" y="35"/>
                    </a:lnTo>
                    <a:lnTo>
                      <a:pt x="70" y="49"/>
                    </a:lnTo>
                    <a:lnTo>
                      <a:pt x="49" y="68"/>
                    </a:lnTo>
                    <a:lnTo>
                      <a:pt x="37" y="96"/>
                    </a:lnTo>
                    <a:lnTo>
                      <a:pt x="35" y="124"/>
                    </a:lnTo>
                    <a:lnTo>
                      <a:pt x="37" y="154"/>
                    </a:lnTo>
                    <a:lnTo>
                      <a:pt x="49" y="182"/>
                    </a:lnTo>
                    <a:lnTo>
                      <a:pt x="70" y="201"/>
                    </a:lnTo>
                    <a:lnTo>
                      <a:pt x="93" y="215"/>
                    </a:lnTo>
                    <a:lnTo>
                      <a:pt x="123" y="220"/>
                    </a:lnTo>
                    <a:lnTo>
                      <a:pt x="154" y="215"/>
                    </a:lnTo>
                    <a:lnTo>
                      <a:pt x="179" y="201"/>
                    </a:lnTo>
                    <a:lnTo>
                      <a:pt x="198" y="182"/>
                    </a:lnTo>
                    <a:lnTo>
                      <a:pt x="210" y="154"/>
                    </a:lnTo>
                    <a:lnTo>
                      <a:pt x="214" y="124"/>
                    </a:lnTo>
                    <a:lnTo>
                      <a:pt x="210" y="96"/>
                    </a:lnTo>
                    <a:lnTo>
                      <a:pt x="198" y="68"/>
                    </a:lnTo>
                    <a:lnTo>
                      <a:pt x="179" y="49"/>
                    </a:lnTo>
                    <a:lnTo>
                      <a:pt x="154" y="35"/>
                    </a:lnTo>
                    <a:lnTo>
                      <a:pt x="123" y="31"/>
                    </a:lnTo>
                    <a:close/>
                    <a:moveTo>
                      <a:pt x="123" y="0"/>
                    </a:moveTo>
                    <a:lnTo>
                      <a:pt x="165" y="5"/>
                    </a:lnTo>
                    <a:lnTo>
                      <a:pt x="200" y="24"/>
                    </a:lnTo>
                    <a:lnTo>
                      <a:pt x="226" y="49"/>
                    </a:lnTo>
                    <a:lnTo>
                      <a:pt x="242" y="84"/>
                    </a:lnTo>
                    <a:lnTo>
                      <a:pt x="249" y="124"/>
                    </a:lnTo>
                    <a:lnTo>
                      <a:pt x="242" y="166"/>
                    </a:lnTo>
                    <a:lnTo>
                      <a:pt x="226" y="201"/>
                    </a:lnTo>
                    <a:lnTo>
                      <a:pt x="200" y="227"/>
                    </a:lnTo>
                    <a:lnTo>
                      <a:pt x="165" y="245"/>
                    </a:lnTo>
                    <a:lnTo>
                      <a:pt x="123" y="250"/>
                    </a:lnTo>
                    <a:lnTo>
                      <a:pt x="84" y="245"/>
                    </a:lnTo>
                    <a:lnTo>
                      <a:pt x="49" y="227"/>
                    </a:lnTo>
                    <a:lnTo>
                      <a:pt x="23" y="201"/>
                    </a:lnTo>
                    <a:lnTo>
                      <a:pt x="5" y="166"/>
                    </a:lnTo>
                    <a:lnTo>
                      <a:pt x="0" y="124"/>
                    </a:lnTo>
                    <a:lnTo>
                      <a:pt x="5" y="84"/>
                    </a:lnTo>
                    <a:lnTo>
                      <a:pt x="23" y="49"/>
                    </a:lnTo>
                    <a:lnTo>
                      <a:pt x="49" y="24"/>
                    </a:lnTo>
                    <a:lnTo>
                      <a:pt x="84" y="5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/>
              </p:cNvSpPr>
              <p:nvPr userDrawn="1"/>
            </p:nvSpPr>
            <p:spPr bwMode="auto">
              <a:xfrm>
                <a:off x="7718425" y="4773613"/>
                <a:ext cx="328613" cy="381000"/>
              </a:xfrm>
              <a:custGeom>
                <a:avLst/>
                <a:gdLst>
                  <a:gd name="T0" fmla="*/ 0 w 207"/>
                  <a:gd name="T1" fmla="*/ 0 h 240"/>
                  <a:gd name="T2" fmla="*/ 42 w 207"/>
                  <a:gd name="T3" fmla="*/ 0 h 240"/>
                  <a:gd name="T4" fmla="*/ 172 w 207"/>
                  <a:gd name="T5" fmla="*/ 198 h 240"/>
                  <a:gd name="T6" fmla="*/ 174 w 207"/>
                  <a:gd name="T7" fmla="*/ 198 h 240"/>
                  <a:gd name="T8" fmla="*/ 174 w 207"/>
                  <a:gd name="T9" fmla="*/ 0 h 240"/>
                  <a:gd name="T10" fmla="*/ 207 w 207"/>
                  <a:gd name="T11" fmla="*/ 0 h 240"/>
                  <a:gd name="T12" fmla="*/ 207 w 207"/>
                  <a:gd name="T13" fmla="*/ 240 h 240"/>
                  <a:gd name="T14" fmla="*/ 165 w 207"/>
                  <a:gd name="T15" fmla="*/ 240 h 240"/>
                  <a:gd name="T16" fmla="*/ 32 w 207"/>
                  <a:gd name="T17" fmla="*/ 42 h 240"/>
                  <a:gd name="T18" fmla="*/ 32 w 207"/>
                  <a:gd name="T19" fmla="*/ 42 h 240"/>
                  <a:gd name="T20" fmla="*/ 32 w 207"/>
                  <a:gd name="T21" fmla="*/ 240 h 240"/>
                  <a:gd name="T22" fmla="*/ 0 w 207"/>
                  <a:gd name="T23" fmla="*/ 240 h 240"/>
                  <a:gd name="T24" fmla="*/ 0 w 207"/>
                  <a:gd name="T2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7" h="240">
                    <a:moveTo>
                      <a:pt x="0" y="0"/>
                    </a:moveTo>
                    <a:lnTo>
                      <a:pt x="42" y="0"/>
                    </a:lnTo>
                    <a:lnTo>
                      <a:pt x="172" y="198"/>
                    </a:lnTo>
                    <a:lnTo>
                      <a:pt x="174" y="198"/>
                    </a:lnTo>
                    <a:lnTo>
                      <a:pt x="174" y="0"/>
                    </a:lnTo>
                    <a:lnTo>
                      <a:pt x="207" y="0"/>
                    </a:lnTo>
                    <a:lnTo>
                      <a:pt x="207" y="240"/>
                    </a:lnTo>
                    <a:lnTo>
                      <a:pt x="165" y="240"/>
                    </a:lnTo>
                    <a:lnTo>
                      <a:pt x="32" y="42"/>
                    </a:lnTo>
                    <a:lnTo>
                      <a:pt x="32" y="42"/>
                    </a:lnTo>
                    <a:lnTo>
                      <a:pt x="32" y="240"/>
                    </a:lnTo>
                    <a:lnTo>
                      <a:pt x="0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 userDrawn="1"/>
            </p:nvSpPr>
            <p:spPr bwMode="auto">
              <a:xfrm>
                <a:off x="8131175" y="4773613"/>
                <a:ext cx="328613" cy="381000"/>
              </a:xfrm>
              <a:custGeom>
                <a:avLst/>
                <a:gdLst>
                  <a:gd name="T0" fmla="*/ 0 w 207"/>
                  <a:gd name="T1" fmla="*/ 0 h 240"/>
                  <a:gd name="T2" fmla="*/ 42 w 207"/>
                  <a:gd name="T3" fmla="*/ 0 h 240"/>
                  <a:gd name="T4" fmla="*/ 175 w 207"/>
                  <a:gd name="T5" fmla="*/ 198 h 240"/>
                  <a:gd name="T6" fmla="*/ 175 w 207"/>
                  <a:gd name="T7" fmla="*/ 198 h 240"/>
                  <a:gd name="T8" fmla="*/ 175 w 207"/>
                  <a:gd name="T9" fmla="*/ 0 h 240"/>
                  <a:gd name="T10" fmla="*/ 207 w 207"/>
                  <a:gd name="T11" fmla="*/ 0 h 240"/>
                  <a:gd name="T12" fmla="*/ 207 w 207"/>
                  <a:gd name="T13" fmla="*/ 240 h 240"/>
                  <a:gd name="T14" fmla="*/ 166 w 207"/>
                  <a:gd name="T15" fmla="*/ 240 h 240"/>
                  <a:gd name="T16" fmla="*/ 33 w 207"/>
                  <a:gd name="T17" fmla="*/ 42 h 240"/>
                  <a:gd name="T18" fmla="*/ 33 w 207"/>
                  <a:gd name="T19" fmla="*/ 42 h 240"/>
                  <a:gd name="T20" fmla="*/ 33 w 207"/>
                  <a:gd name="T21" fmla="*/ 240 h 240"/>
                  <a:gd name="T22" fmla="*/ 0 w 207"/>
                  <a:gd name="T23" fmla="*/ 240 h 240"/>
                  <a:gd name="T24" fmla="*/ 0 w 207"/>
                  <a:gd name="T2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7" h="240">
                    <a:moveTo>
                      <a:pt x="0" y="0"/>
                    </a:moveTo>
                    <a:lnTo>
                      <a:pt x="42" y="0"/>
                    </a:lnTo>
                    <a:lnTo>
                      <a:pt x="175" y="198"/>
                    </a:lnTo>
                    <a:lnTo>
                      <a:pt x="175" y="198"/>
                    </a:lnTo>
                    <a:lnTo>
                      <a:pt x="175" y="0"/>
                    </a:lnTo>
                    <a:lnTo>
                      <a:pt x="207" y="0"/>
                    </a:lnTo>
                    <a:lnTo>
                      <a:pt x="207" y="240"/>
                    </a:lnTo>
                    <a:lnTo>
                      <a:pt x="166" y="240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3" y="240"/>
                    </a:lnTo>
                    <a:lnTo>
                      <a:pt x="0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4"/>
              <p:cNvSpPr>
                <a:spLocks/>
              </p:cNvSpPr>
              <p:nvPr userDrawn="1"/>
            </p:nvSpPr>
            <p:spPr bwMode="auto">
              <a:xfrm>
                <a:off x="8559800" y="4773613"/>
                <a:ext cx="252413" cy="381000"/>
              </a:xfrm>
              <a:custGeom>
                <a:avLst/>
                <a:gdLst>
                  <a:gd name="T0" fmla="*/ 0 w 159"/>
                  <a:gd name="T1" fmla="*/ 0 h 240"/>
                  <a:gd name="T2" fmla="*/ 154 w 159"/>
                  <a:gd name="T3" fmla="*/ 0 h 240"/>
                  <a:gd name="T4" fmla="*/ 154 w 159"/>
                  <a:gd name="T5" fmla="*/ 30 h 240"/>
                  <a:gd name="T6" fmla="*/ 31 w 159"/>
                  <a:gd name="T7" fmla="*/ 30 h 240"/>
                  <a:gd name="T8" fmla="*/ 31 w 159"/>
                  <a:gd name="T9" fmla="*/ 103 h 240"/>
                  <a:gd name="T10" fmla="*/ 145 w 159"/>
                  <a:gd name="T11" fmla="*/ 103 h 240"/>
                  <a:gd name="T12" fmla="*/ 145 w 159"/>
                  <a:gd name="T13" fmla="*/ 133 h 240"/>
                  <a:gd name="T14" fmla="*/ 31 w 159"/>
                  <a:gd name="T15" fmla="*/ 133 h 240"/>
                  <a:gd name="T16" fmla="*/ 31 w 159"/>
                  <a:gd name="T17" fmla="*/ 210 h 240"/>
                  <a:gd name="T18" fmla="*/ 159 w 159"/>
                  <a:gd name="T19" fmla="*/ 210 h 240"/>
                  <a:gd name="T20" fmla="*/ 159 w 159"/>
                  <a:gd name="T21" fmla="*/ 240 h 240"/>
                  <a:gd name="T22" fmla="*/ 0 w 159"/>
                  <a:gd name="T23" fmla="*/ 240 h 240"/>
                  <a:gd name="T24" fmla="*/ 0 w 159"/>
                  <a:gd name="T2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240">
                    <a:moveTo>
                      <a:pt x="0" y="0"/>
                    </a:moveTo>
                    <a:lnTo>
                      <a:pt x="154" y="0"/>
                    </a:lnTo>
                    <a:lnTo>
                      <a:pt x="154" y="30"/>
                    </a:lnTo>
                    <a:lnTo>
                      <a:pt x="31" y="30"/>
                    </a:lnTo>
                    <a:lnTo>
                      <a:pt x="31" y="103"/>
                    </a:lnTo>
                    <a:lnTo>
                      <a:pt x="145" y="103"/>
                    </a:lnTo>
                    <a:lnTo>
                      <a:pt x="145" y="133"/>
                    </a:lnTo>
                    <a:lnTo>
                      <a:pt x="31" y="133"/>
                    </a:lnTo>
                    <a:lnTo>
                      <a:pt x="31" y="210"/>
                    </a:lnTo>
                    <a:lnTo>
                      <a:pt x="159" y="210"/>
                    </a:lnTo>
                    <a:lnTo>
                      <a:pt x="159" y="240"/>
                    </a:lnTo>
                    <a:lnTo>
                      <a:pt x="0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/>
              </p:cNvSpPr>
              <p:nvPr userDrawn="1"/>
            </p:nvSpPr>
            <p:spPr bwMode="auto">
              <a:xfrm>
                <a:off x="8863013" y="4765676"/>
                <a:ext cx="336550" cy="396875"/>
              </a:xfrm>
              <a:custGeom>
                <a:avLst/>
                <a:gdLst>
                  <a:gd name="T0" fmla="*/ 123 w 212"/>
                  <a:gd name="T1" fmla="*/ 0 h 250"/>
                  <a:gd name="T2" fmla="*/ 156 w 212"/>
                  <a:gd name="T3" fmla="*/ 3 h 250"/>
                  <a:gd name="T4" fmla="*/ 184 w 212"/>
                  <a:gd name="T5" fmla="*/ 17 h 250"/>
                  <a:gd name="T6" fmla="*/ 207 w 212"/>
                  <a:gd name="T7" fmla="*/ 38 h 250"/>
                  <a:gd name="T8" fmla="*/ 179 w 212"/>
                  <a:gd name="T9" fmla="*/ 56 h 250"/>
                  <a:gd name="T10" fmla="*/ 165 w 212"/>
                  <a:gd name="T11" fmla="*/ 42 h 250"/>
                  <a:gd name="T12" fmla="*/ 144 w 212"/>
                  <a:gd name="T13" fmla="*/ 33 h 250"/>
                  <a:gd name="T14" fmla="*/ 123 w 212"/>
                  <a:gd name="T15" fmla="*/ 31 h 250"/>
                  <a:gd name="T16" fmla="*/ 93 w 212"/>
                  <a:gd name="T17" fmla="*/ 35 h 250"/>
                  <a:gd name="T18" fmla="*/ 68 w 212"/>
                  <a:gd name="T19" fmla="*/ 49 h 250"/>
                  <a:gd name="T20" fmla="*/ 49 w 212"/>
                  <a:gd name="T21" fmla="*/ 70 h 250"/>
                  <a:gd name="T22" fmla="*/ 37 w 212"/>
                  <a:gd name="T23" fmla="*/ 96 h 250"/>
                  <a:gd name="T24" fmla="*/ 33 w 212"/>
                  <a:gd name="T25" fmla="*/ 126 h 250"/>
                  <a:gd name="T26" fmla="*/ 37 w 212"/>
                  <a:gd name="T27" fmla="*/ 157 h 250"/>
                  <a:gd name="T28" fmla="*/ 49 w 212"/>
                  <a:gd name="T29" fmla="*/ 182 h 250"/>
                  <a:gd name="T30" fmla="*/ 68 w 212"/>
                  <a:gd name="T31" fmla="*/ 201 h 250"/>
                  <a:gd name="T32" fmla="*/ 93 w 212"/>
                  <a:gd name="T33" fmla="*/ 215 h 250"/>
                  <a:gd name="T34" fmla="*/ 123 w 212"/>
                  <a:gd name="T35" fmla="*/ 220 h 250"/>
                  <a:gd name="T36" fmla="*/ 147 w 212"/>
                  <a:gd name="T37" fmla="*/ 217 h 250"/>
                  <a:gd name="T38" fmla="*/ 168 w 212"/>
                  <a:gd name="T39" fmla="*/ 206 h 250"/>
                  <a:gd name="T40" fmla="*/ 184 w 212"/>
                  <a:gd name="T41" fmla="*/ 189 h 250"/>
                  <a:gd name="T42" fmla="*/ 212 w 212"/>
                  <a:gd name="T43" fmla="*/ 208 h 250"/>
                  <a:gd name="T44" fmla="*/ 205 w 212"/>
                  <a:gd name="T45" fmla="*/ 217 h 250"/>
                  <a:gd name="T46" fmla="*/ 193 w 212"/>
                  <a:gd name="T47" fmla="*/ 229 h 250"/>
                  <a:gd name="T48" fmla="*/ 175 w 212"/>
                  <a:gd name="T49" fmla="*/ 238 h 250"/>
                  <a:gd name="T50" fmla="*/ 151 w 212"/>
                  <a:gd name="T51" fmla="*/ 248 h 250"/>
                  <a:gd name="T52" fmla="*/ 121 w 212"/>
                  <a:gd name="T53" fmla="*/ 250 h 250"/>
                  <a:gd name="T54" fmla="*/ 86 w 212"/>
                  <a:gd name="T55" fmla="*/ 245 h 250"/>
                  <a:gd name="T56" fmla="*/ 56 w 212"/>
                  <a:gd name="T57" fmla="*/ 231 h 250"/>
                  <a:gd name="T58" fmla="*/ 33 w 212"/>
                  <a:gd name="T59" fmla="*/ 213 h 250"/>
                  <a:gd name="T60" fmla="*/ 14 w 212"/>
                  <a:gd name="T61" fmla="*/ 187 h 250"/>
                  <a:gd name="T62" fmla="*/ 2 w 212"/>
                  <a:gd name="T63" fmla="*/ 157 h 250"/>
                  <a:gd name="T64" fmla="*/ 0 w 212"/>
                  <a:gd name="T65" fmla="*/ 126 h 250"/>
                  <a:gd name="T66" fmla="*/ 5 w 212"/>
                  <a:gd name="T67" fmla="*/ 84 h 250"/>
                  <a:gd name="T68" fmla="*/ 21 w 212"/>
                  <a:gd name="T69" fmla="*/ 49 h 250"/>
                  <a:gd name="T70" fmla="*/ 49 w 212"/>
                  <a:gd name="T71" fmla="*/ 24 h 250"/>
                  <a:gd name="T72" fmla="*/ 82 w 212"/>
                  <a:gd name="T73" fmla="*/ 5 h 250"/>
                  <a:gd name="T74" fmla="*/ 123 w 212"/>
                  <a:gd name="T7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250">
                    <a:moveTo>
                      <a:pt x="123" y="0"/>
                    </a:moveTo>
                    <a:lnTo>
                      <a:pt x="156" y="3"/>
                    </a:lnTo>
                    <a:lnTo>
                      <a:pt x="184" y="17"/>
                    </a:lnTo>
                    <a:lnTo>
                      <a:pt x="207" y="38"/>
                    </a:lnTo>
                    <a:lnTo>
                      <a:pt x="179" y="56"/>
                    </a:lnTo>
                    <a:lnTo>
                      <a:pt x="165" y="42"/>
                    </a:lnTo>
                    <a:lnTo>
                      <a:pt x="144" y="33"/>
                    </a:lnTo>
                    <a:lnTo>
                      <a:pt x="123" y="31"/>
                    </a:lnTo>
                    <a:lnTo>
                      <a:pt x="93" y="35"/>
                    </a:lnTo>
                    <a:lnTo>
                      <a:pt x="68" y="49"/>
                    </a:lnTo>
                    <a:lnTo>
                      <a:pt x="49" y="70"/>
                    </a:lnTo>
                    <a:lnTo>
                      <a:pt x="37" y="96"/>
                    </a:lnTo>
                    <a:lnTo>
                      <a:pt x="33" y="126"/>
                    </a:lnTo>
                    <a:lnTo>
                      <a:pt x="37" y="157"/>
                    </a:lnTo>
                    <a:lnTo>
                      <a:pt x="49" y="182"/>
                    </a:lnTo>
                    <a:lnTo>
                      <a:pt x="68" y="201"/>
                    </a:lnTo>
                    <a:lnTo>
                      <a:pt x="93" y="215"/>
                    </a:lnTo>
                    <a:lnTo>
                      <a:pt x="123" y="220"/>
                    </a:lnTo>
                    <a:lnTo>
                      <a:pt x="147" y="217"/>
                    </a:lnTo>
                    <a:lnTo>
                      <a:pt x="168" y="206"/>
                    </a:lnTo>
                    <a:lnTo>
                      <a:pt x="184" y="189"/>
                    </a:lnTo>
                    <a:lnTo>
                      <a:pt x="212" y="208"/>
                    </a:lnTo>
                    <a:lnTo>
                      <a:pt x="205" y="217"/>
                    </a:lnTo>
                    <a:lnTo>
                      <a:pt x="193" y="229"/>
                    </a:lnTo>
                    <a:lnTo>
                      <a:pt x="175" y="238"/>
                    </a:lnTo>
                    <a:lnTo>
                      <a:pt x="151" y="248"/>
                    </a:lnTo>
                    <a:lnTo>
                      <a:pt x="121" y="250"/>
                    </a:lnTo>
                    <a:lnTo>
                      <a:pt x="86" y="245"/>
                    </a:lnTo>
                    <a:lnTo>
                      <a:pt x="56" y="231"/>
                    </a:lnTo>
                    <a:lnTo>
                      <a:pt x="33" y="213"/>
                    </a:lnTo>
                    <a:lnTo>
                      <a:pt x="14" y="187"/>
                    </a:lnTo>
                    <a:lnTo>
                      <a:pt x="2" y="157"/>
                    </a:lnTo>
                    <a:lnTo>
                      <a:pt x="0" y="126"/>
                    </a:lnTo>
                    <a:lnTo>
                      <a:pt x="5" y="84"/>
                    </a:lnTo>
                    <a:lnTo>
                      <a:pt x="21" y="49"/>
                    </a:lnTo>
                    <a:lnTo>
                      <a:pt x="49" y="24"/>
                    </a:lnTo>
                    <a:lnTo>
                      <a:pt x="82" y="5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/>
              </p:cNvSpPr>
              <p:nvPr userDrawn="1"/>
            </p:nvSpPr>
            <p:spPr bwMode="auto">
              <a:xfrm>
                <a:off x="9218613" y="4773613"/>
                <a:ext cx="295275" cy="381000"/>
              </a:xfrm>
              <a:custGeom>
                <a:avLst/>
                <a:gdLst>
                  <a:gd name="T0" fmla="*/ 0 w 186"/>
                  <a:gd name="T1" fmla="*/ 0 h 240"/>
                  <a:gd name="T2" fmla="*/ 186 w 186"/>
                  <a:gd name="T3" fmla="*/ 0 h 240"/>
                  <a:gd name="T4" fmla="*/ 186 w 186"/>
                  <a:gd name="T5" fmla="*/ 30 h 240"/>
                  <a:gd name="T6" fmla="*/ 109 w 186"/>
                  <a:gd name="T7" fmla="*/ 30 h 240"/>
                  <a:gd name="T8" fmla="*/ 109 w 186"/>
                  <a:gd name="T9" fmla="*/ 240 h 240"/>
                  <a:gd name="T10" fmla="*/ 76 w 186"/>
                  <a:gd name="T11" fmla="*/ 240 h 240"/>
                  <a:gd name="T12" fmla="*/ 76 w 186"/>
                  <a:gd name="T13" fmla="*/ 30 h 240"/>
                  <a:gd name="T14" fmla="*/ 0 w 186"/>
                  <a:gd name="T15" fmla="*/ 30 h 240"/>
                  <a:gd name="T16" fmla="*/ 0 w 186"/>
                  <a:gd name="T1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240">
                    <a:moveTo>
                      <a:pt x="0" y="0"/>
                    </a:moveTo>
                    <a:lnTo>
                      <a:pt x="186" y="0"/>
                    </a:lnTo>
                    <a:lnTo>
                      <a:pt x="186" y="30"/>
                    </a:lnTo>
                    <a:lnTo>
                      <a:pt x="109" y="30"/>
                    </a:lnTo>
                    <a:lnTo>
                      <a:pt x="109" y="240"/>
                    </a:lnTo>
                    <a:lnTo>
                      <a:pt x="76" y="240"/>
                    </a:lnTo>
                    <a:lnTo>
                      <a:pt x="76" y="30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27"/>
              <p:cNvSpPr>
                <a:spLocks noChangeArrowheads="1"/>
              </p:cNvSpPr>
              <p:nvPr userDrawn="1"/>
            </p:nvSpPr>
            <p:spPr bwMode="auto">
              <a:xfrm>
                <a:off x="9569450" y="4773613"/>
                <a:ext cx="50800" cy="38100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 noEditPoints="1"/>
              </p:cNvSpPr>
              <p:nvPr userDrawn="1"/>
            </p:nvSpPr>
            <p:spPr bwMode="auto">
              <a:xfrm>
                <a:off x="9683750" y="4765676"/>
                <a:ext cx="395288" cy="396875"/>
              </a:xfrm>
              <a:custGeom>
                <a:avLst/>
                <a:gdLst>
                  <a:gd name="T0" fmla="*/ 125 w 249"/>
                  <a:gd name="T1" fmla="*/ 31 h 250"/>
                  <a:gd name="T2" fmla="*/ 95 w 249"/>
                  <a:gd name="T3" fmla="*/ 35 h 250"/>
                  <a:gd name="T4" fmla="*/ 70 w 249"/>
                  <a:gd name="T5" fmla="*/ 49 h 250"/>
                  <a:gd name="T6" fmla="*/ 51 w 249"/>
                  <a:gd name="T7" fmla="*/ 68 h 250"/>
                  <a:gd name="T8" fmla="*/ 39 w 249"/>
                  <a:gd name="T9" fmla="*/ 96 h 250"/>
                  <a:gd name="T10" fmla="*/ 35 w 249"/>
                  <a:gd name="T11" fmla="*/ 124 h 250"/>
                  <a:gd name="T12" fmla="*/ 39 w 249"/>
                  <a:gd name="T13" fmla="*/ 154 h 250"/>
                  <a:gd name="T14" fmla="*/ 51 w 249"/>
                  <a:gd name="T15" fmla="*/ 182 h 250"/>
                  <a:gd name="T16" fmla="*/ 70 w 249"/>
                  <a:gd name="T17" fmla="*/ 201 h 250"/>
                  <a:gd name="T18" fmla="*/ 95 w 249"/>
                  <a:gd name="T19" fmla="*/ 215 h 250"/>
                  <a:gd name="T20" fmla="*/ 125 w 249"/>
                  <a:gd name="T21" fmla="*/ 220 h 250"/>
                  <a:gd name="T22" fmla="*/ 156 w 249"/>
                  <a:gd name="T23" fmla="*/ 215 h 250"/>
                  <a:gd name="T24" fmla="*/ 179 w 249"/>
                  <a:gd name="T25" fmla="*/ 201 h 250"/>
                  <a:gd name="T26" fmla="*/ 198 w 249"/>
                  <a:gd name="T27" fmla="*/ 182 h 250"/>
                  <a:gd name="T28" fmla="*/ 212 w 249"/>
                  <a:gd name="T29" fmla="*/ 154 h 250"/>
                  <a:gd name="T30" fmla="*/ 214 w 249"/>
                  <a:gd name="T31" fmla="*/ 124 h 250"/>
                  <a:gd name="T32" fmla="*/ 212 w 249"/>
                  <a:gd name="T33" fmla="*/ 96 h 250"/>
                  <a:gd name="T34" fmla="*/ 198 w 249"/>
                  <a:gd name="T35" fmla="*/ 68 h 250"/>
                  <a:gd name="T36" fmla="*/ 179 w 249"/>
                  <a:gd name="T37" fmla="*/ 49 h 250"/>
                  <a:gd name="T38" fmla="*/ 156 w 249"/>
                  <a:gd name="T39" fmla="*/ 35 h 250"/>
                  <a:gd name="T40" fmla="*/ 125 w 249"/>
                  <a:gd name="T41" fmla="*/ 31 h 250"/>
                  <a:gd name="T42" fmla="*/ 125 w 249"/>
                  <a:gd name="T43" fmla="*/ 0 h 250"/>
                  <a:gd name="T44" fmla="*/ 165 w 249"/>
                  <a:gd name="T45" fmla="*/ 5 h 250"/>
                  <a:gd name="T46" fmla="*/ 200 w 249"/>
                  <a:gd name="T47" fmla="*/ 24 h 250"/>
                  <a:gd name="T48" fmla="*/ 226 w 249"/>
                  <a:gd name="T49" fmla="*/ 49 h 250"/>
                  <a:gd name="T50" fmla="*/ 244 w 249"/>
                  <a:gd name="T51" fmla="*/ 84 h 250"/>
                  <a:gd name="T52" fmla="*/ 249 w 249"/>
                  <a:gd name="T53" fmla="*/ 124 h 250"/>
                  <a:gd name="T54" fmla="*/ 244 w 249"/>
                  <a:gd name="T55" fmla="*/ 166 h 250"/>
                  <a:gd name="T56" fmla="*/ 226 w 249"/>
                  <a:gd name="T57" fmla="*/ 201 h 250"/>
                  <a:gd name="T58" fmla="*/ 200 w 249"/>
                  <a:gd name="T59" fmla="*/ 227 h 250"/>
                  <a:gd name="T60" fmla="*/ 165 w 249"/>
                  <a:gd name="T61" fmla="*/ 245 h 250"/>
                  <a:gd name="T62" fmla="*/ 125 w 249"/>
                  <a:gd name="T63" fmla="*/ 250 h 250"/>
                  <a:gd name="T64" fmla="*/ 84 w 249"/>
                  <a:gd name="T65" fmla="*/ 245 h 250"/>
                  <a:gd name="T66" fmla="*/ 49 w 249"/>
                  <a:gd name="T67" fmla="*/ 227 h 250"/>
                  <a:gd name="T68" fmla="*/ 23 w 249"/>
                  <a:gd name="T69" fmla="*/ 201 h 250"/>
                  <a:gd name="T70" fmla="*/ 7 w 249"/>
                  <a:gd name="T71" fmla="*/ 166 h 250"/>
                  <a:gd name="T72" fmla="*/ 0 w 249"/>
                  <a:gd name="T73" fmla="*/ 124 h 250"/>
                  <a:gd name="T74" fmla="*/ 7 w 249"/>
                  <a:gd name="T75" fmla="*/ 84 h 250"/>
                  <a:gd name="T76" fmla="*/ 23 w 249"/>
                  <a:gd name="T77" fmla="*/ 49 h 250"/>
                  <a:gd name="T78" fmla="*/ 49 w 249"/>
                  <a:gd name="T79" fmla="*/ 24 h 250"/>
                  <a:gd name="T80" fmla="*/ 84 w 249"/>
                  <a:gd name="T81" fmla="*/ 5 h 250"/>
                  <a:gd name="T82" fmla="*/ 125 w 249"/>
                  <a:gd name="T8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9" h="250">
                    <a:moveTo>
                      <a:pt x="125" y="31"/>
                    </a:moveTo>
                    <a:lnTo>
                      <a:pt x="95" y="35"/>
                    </a:lnTo>
                    <a:lnTo>
                      <a:pt x="70" y="49"/>
                    </a:lnTo>
                    <a:lnTo>
                      <a:pt x="51" y="68"/>
                    </a:lnTo>
                    <a:lnTo>
                      <a:pt x="39" y="96"/>
                    </a:lnTo>
                    <a:lnTo>
                      <a:pt x="35" y="124"/>
                    </a:lnTo>
                    <a:lnTo>
                      <a:pt x="39" y="154"/>
                    </a:lnTo>
                    <a:lnTo>
                      <a:pt x="51" y="182"/>
                    </a:lnTo>
                    <a:lnTo>
                      <a:pt x="70" y="201"/>
                    </a:lnTo>
                    <a:lnTo>
                      <a:pt x="95" y="215"/>
                    </a:lnTo>
                    <a:lnTo>
                      <a:pt x="125" y="220"/>
                    </a:lnTo>
                    <a:lnTo>
                      <a:pt x="156" y="215"/>
                    </a:lnTo>
                    <a:lnTo>
                      <a:pt x="179" y="201"/>
                    </a:lnTo>
                    <a:lnTo>
                      <a:pt x="198" y="182"/>
                    </a:lnTo>
                    <a:lnTo>
                      <a:pt x="212" y="154"/>
                    </a:lnTo>
                    <a:lnTo>
                      <a:pt x="214" y="124"/>
                    </a:lnTo>
                    <a:lnTo>
                      <a:pt x="212" y="96"/>
                    </a:lnTo>
                    <a:lnTo>
                      <a:pt x="198" y="68"/>
                    </a:lnTo>
                    <a:lnTo>
                      <a:pt x="179" y="49"/>
                    </a:lnTo>
                    <a:lnTo>
                      <a:pt x="156" y="35"/>
                    </a:lnTo>
                    <a:lnTo>
                      <a:pt x="125" y="31"/>
                    </a:lnTo>
                    <a:close/>
                    <a:moveTo>
                      <a:pt x="125" y="0"/>
                    </a:moveTo>
                    <a:lnTo>
                      <a:pt x="165" y="5"/>
                    </a:lnTo>
                    <a:lnTo>
                      <a:pt x="200" y="24"/>
                    </a:lnTo>
                    <a:lnTo>
                      <a:pt x="226" y="49"/>
                    </a:lnTo>
                    <a:lnTo>
                      <a:pt x="244" y="84"/>
                    </a:lnTo>
                    <a:lnTo>
                      <a:pt x="249" y="124"/>
                    </a:lnTo>
                    <a:lnTo>
                      <a:pt x="244" y="166"/>
                    </a:lnTo>
                    <a:lnTo>
                      <a:pt x="226" y="201"/>
                    </a:lnTo>
                    <a:lnTo>
                      <a:pt x="200" y="227"/>
                    </a:lnTo>
                    <a:lnTo>
                      <a:pt x="165" y="245"/>
                    </a:lnTo>
                    <a:lnTo>
                      <a:pt x="125" y="250"/>
                    </a:lnTo>
                    <a:lnTo>
                      <a:pt x="84" y="245"/>
                    </a:lnTo>
                    <a:lnTo>
                      <a:pt x="49" y="227"/>
                    </a:lnTo>
                    <a:lnTo>
                      <a:pt x="23" y="201"/>
                    </a:lnTo>
                    <a:lnTo>
                      <a:pt x="7" y="166"/>
                    </a:lnTo>
                    <a:lnTo>
                      <a:pt x="0" y="124"/>
                    </a:lnTo>
                    <a:lnTo>
                      <a:pt x="7" y="84"/>
                    </a:lnTo>
                    <a:lnTo>
                      <a:pt x="23" y="49"/>
                    </a:lnTo>
                    <a:lnTo>
                      <a:pt x="49" y="24"/>
                    </a:lnTo>
                    <a:lnTo>
                      <a:pt x="84" y="5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 userDrawn="1"/>
            </p:nvSpPr>
            <p:spPr bwMode="auto">
              <a:xfrm>
                <a:off x="10152063" y="4773613"/>
                <a:ext cx="328613" cy="381000"/>
              </a:xfrm>
              <a:custGeom>
                <a:avLst/>
                <a:gdLst>
                  <a:gd name="T0" fmla="*/ 0 w 207"/>
                  <a:gd name="T1" fmla="*/ 0 h 240"/>
                  <a:gd name="T2" fmla="*/ 42 w 207"/>
                  <a:gd name="T3" fmla="*/ 0 h 240"/>
                  <a:gd name="T4" fmla="*/ 175 w 207"/>
                  <a:gd name="T5" fmla="*/ 198 h 240"/>
                  <a:gd name="T6" fmla="*/ 175 w 207"/>
                  <a:gd name="T7" fmla="*/ 198 h 240"/>
                  <a:gd name="T8" fmla="*/ 175 w 207"/>
                  <a:gd name="T9" fmla="*/ 0 h 240"/>
                  <a:gd name="T10" fmla="*/ 207 w 207"/>
                  <a:gd name="T11" fmla="*/ 0 h 240"/>
                  <a:gd name="T12" fmla="*/ 207 w 207"/>
                  <a:gd name="T13" fmla="*/ 240 h 240"/>
                  <a:gd name="T14" fmla="*/ 166 w 207"/>
                  <a:gd name="T15" fmla="*/ 240 h 240"/>
                  <a:gd name="T16" fmla="*/ 33 w 207"/>
                  <a:gd name="T17" fmla="*/ 42 h 240"/>
                  <a:gd name="T18" fmla="*/ 33 w 207"/>
                  <a:gd name="T19" fmla="*/ 42 h 240"/>
                  <a:gd name="T20" fmla="*/ 33 w 207"/>
                  <a:gd name="T21" fmla="*/ 240 h 240"/>
                  <a:gd name="T22" fmla="*/ 0 w 207"/>
                  <a:gd name="T23" fmla="*/ 240 h 240"/>
                  <a:gd name="T24" fmla="*/ 0 w 207"/>
                  <a:gd name="T2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7" h="240">
                    <a:moveTo>
                      <a:pt x="0" y="0"/>
                    </a:moveTo>
                    <a:lnTo>
                      <a:pt x="42" y="0"/>
                    </a:lnTo>
                    <a:lnTo>
                      <a:pt x="175" y="198"/>
                    </a:lnTo>
                    <a:lnTo>
                      <a:pt x="175" y="198"/>
                    </a:lnTo>
                    <a:lnTo>
                      <a:pt x="175" y="0"/>
                    </a:lnTo>
                    <a:lnTo>
                      <a:pt x="207" y="0"/>
                    </a:lnTo>
                    <a:lnTo>
                      <a:pt x="207" y="240"/>
                    </a:lnTo>
                    <a:lnTo>
                      <a:pt x="166" y="240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3" y="240"/>
                    </a:lnTo>
                    <a:lnTo>
                      <a:pt x="0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 userDrawn="1"/>
            </p:nvSpPr>
            <p:spPr bwMode="auto">
              <a:xfrm>
                <a:off x="10547350" y="4765676"/>
                <a:ext cx="252413" cy="396875"/>
              </a:xfrm>
              <a:custGeom>
                <a:avLst/>
                <a:gdLst>
                  <a:gd name="T0" fmla="*/ 89 w 159"/>
                  <a:gd name="T1" fmla="*/ 0 h 250"/>
                  <a:gd name="T2" fmla="*/ 114 w 159"/>
                  <a:gd name="T3" fmla="*/ 3 h 250"/>
                  <a:gd name="T4" fmla="*/ 138 w 159"/>
                  <a:gd name="T5" fmla="*/ 10 h 250"/>
                  <a:gd name="T6" fmla="*/ 156 w 159"/>
                  <a:gd name="T7" fmla="*/ 26 h 250"/>
                  <a:gd name="T8" fmla="*/ 131 w 159"/>
                  <a:gd name="T9" fmla="*/ 52 h 250"/>
                  <a:gd name="T10" fmla="*/ 114 w 159"/>
                  <a:gd name="T11" fmla="*/ 35 h 250"/>
                  <a:gd name="T12" fmla="*/ 89 w 159"/>
                  <a:gd name="T13" fmla="*/ 31 h 250"/>
                  <a:gd name="T14" fmla="*/ 66 w 159"/>
                  <a:gd name="T15" fmla="*/ 33 h 250"/>
                  <a:gd name="T16" fmla="*/ 52 w 159"/>
                  <a:gd name="T17" fmla="*/ 42 h 250"/>
                  <a:gd name="T18" fmla="*/ 45 w 159"/>
                  <a:gd name="T19" fmla="*/ 54 h 250"/>
                  <a:gd name="T20" fmla="*/ 42 w 159"/>
                  <a:gd name="T21" fmla="*/ 66 h 250"/>
                  <a:gd name="T22" fmla="*/ 47 w 159"/>
                  <a:gd name="T23" fmla="*/ 84 h 250"/>
                  <a:gd name="T24" fmla="*/ 56 w 159"/>
                  <a:gd name="T25" fmla="*/ 94 h 250"/>
                  <a:gd name="T26" fmla="*/ 73 w 159"/>
                  <a:gd name="T27" fmla="*/ 103 h 250"/>
                  <a:gd name="T28" fmla="*/ 91 w 159"/>
                  <a:gd name="T29" fmla="*/ 110 h 250"/>
                  <a:gd name="T30" fmla="*/ 110 w 159"/>
                  <a:gd name="T31" fmla="*/ 115 h 250"/>
                  <a:gd name="T32" fmla="*/ 128 w 159"/>
                  <a:gd name="T33" fmla="*/ 124 h 250"/>
                  <a:gd name="T34" fmla="*/ 145 w 159"/>
                  <a:gd name="T35" fmla="*/ 136 h 250"/>
                  <a:gd name="T36" fmla="*/ 156 w 159"/>
                  <a:gd name="T37" fmla="*/ 152 h 250"/>
                  <a:gd name="T38" fmla="*/ 159 w 159"/>
                  <a:gd name="T39" fmla="*/ 178 h 250"/>
                  <a:gd name="T40" fmla="*/ 156 w 159"/>
                  <a:gd name="T41" fmla="*/ 203 h 250"/>
                  <a:gd name="T42" fmla="*/ 145 w 159"/>
                  <a:gd name="T43" fmla="*/ 222 h 250"/>
                  <a:gd name="T44" fmla="*/ 126 w 159"/>
                  <a:gd name="T45" fmla="*/ 238 h 250"/>
                  <a:gd name="T46" fmla="*/ 103 w 159"/>
                  <a:gd name="T47" fmla="*/ 248 h 250"/>
                  <a:gd name="T48" fmla="*/ 77 w 159"/>
                  <a:gd name="T49" fmla="*/ 250 h 250"/>
                  <a:gd name="T50" fmla="*/ 47 w 159"/>
                  <a:gd name="T51" fmla="*/ 248 h 250"/>
                  <a:gd name="T52" fmla="*/ 21 w 159"/>
                  <a:gd name="T53" fmla="*/ 236 h 250"/>
                  <a:gd name="T54" fmla="*/ 0 w 159"/>
                  <a:gd name="T55" fmla="*/ 217 h 250"/>
                  <a:gd name="T56" fmla="*/ 26 w 159"/>
                  <a:gd name="T57" fmla="*/ 194 h 250"/>
                  <a:gd name="T58" fmla="*/ 40 w 159"/>
                  <a:gd name="T59" fmla="*/ 210 h 250"/>
                  <a:gd name="T60" fmla="*/ 59 w 159"/>
                  <a:gd name="T61" fmla="*/ 217 h 250"/>
                  <a:gd name="T62" fmla="*/ 77 w 159"/>
                  <a:gd name="T63" fmla="*/ 220 h 250"/>
                  <a:gd name="T64" fmla="*/ 93 w 159"/>
                  <a:gd name="T65" fmla="*/ 217 h 250"/>
                  <a:gd name="T66" fmla="*/ 110 w 159"/>
                  <a:gd name="T67" fmla="*/ 210 h 250"/>
                  <a:gd name="T68" fmla="*/ 121 w 159"/>
                  <a:gd name="T69" fmla="*/ 199 h 250"/>
                  <a:gd name="T70" fmla="*/ 126 w 159"/>
                  <a:gd name="T71" fmla="*/ 180 h 250"/>
                  <a:gd name="T72" fmla="*/ 121 w 159"/>
                  <a:gd name="T73" fmla="*/ 166 h 250"/>
                  <a:gd name="T74" fmla="*/ 110 w 159"/>
                  <a:gd name="T75" fmla="*/ 154 h 250"/>
                  <a:gd name="T76" fmla="*/ 96 w 159"/>
                  <a:gd name="T77" fmla="*/ 147 h 250"/>
                  <a:gd name="T78" fmla="*/ 77 w 159"/>
                  <a:gd name="T79" fmla="*/ 140 h 250"/>
                  <a:gd name="T80" fmla="*/ 56 w 159"/>
                  <a:gd name="T81" fmla="*/ 133 h 250"/>
                  <a:gd name="T82" fmla="*/ 38 w 159"/>
                  <a:gd name="T83" fmla="*/ 126 h 250"/>
                  <a:gd name="T84" fmla="*/ 21 w 159"/>
                  <a:gd name="T85" fmla="*/ 112 h 250"/>
                  <a:gd name="T86" fmla="*/ 12 w 159"/>
                  <a:gd name="T87" fmla="*/ 94 h 250"/>
                  <a:gd name="T88" fmla="*/ 7 w 159"/>
                  <a:gd name="T89" fmla="*/ 66 h 250"/>
                  <a:gd name="T90" fmla="*/ 10 w 159"/>
                  <a:gd name="T91" fmla="*/ 49 h 250"/>
                  <a:gd name="T92" fmla="*/ 19 w 159"/>
                  <a:gd name="T93" fmla="*/ 31 h 250"/>
                  <a:gd name="T94" fmla="*/ 35 w 159"/>
                  <a:gd name="T95" fmla="*/ 14 h 250"/>
                  <a:gd name="T96" fmla="*/ 59 w 159"/>
                  <a:gd name="T97" fmla="*/ 3 h 250"/>
                  <a:gd name="T98" fmla="*/ 89 w 159"/>
                  <a:gd name="T99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9" h="250">
                    <a:moveTo>
                      <a:pt x="89" y="0"/>
                    </a:moveTo>
                    <a:lnTo>
                      <a:pt x="114" y="3"/>
                    </a:lnTo>
                    <a:lnTo>
                      <a:pt x="138" y="10"/>
                    </a:lnTo>
                    <a:lnTo>
                      <a:pt x="156" y="26"/>
                    </a:lnTo>
                    <a:lnTo>
                      <a:pt x="131" y="52"/>
                    </a:lnTo>
                    <a:lnTo>
                      <a:pt x="114" y="35"/>
                    </a:lnTo>
                    <a:lnTo>
                      <a:pt x="89" y="31"/>
                    </a:lnTo>
                    <a:lnTo>
                      <a:pt x="66" y="33"/>
                    </a:lnTo>
                    <a:lnTo>
                      <a:pt x="52" y="42"/>
                    </a:lnTo>
                    <a:lnTo>
                      <a:pt x="45" y="54"/>
                    </a:lnTo>
                    <a:lnTo>
                      <a:pt x="42" y="66"/>
                    </a:lnTo>
                    <a:lnTo>
                      <a:pt x="47" y="84"/>
                    </a:lnTo>
                    <a:lnTo>
                      <a:pt x="56" y="94"/>
                    </a:lnTo>
                    <a:lnTo>
                      <a:pt x="73" y="103"/>
                    </a:lnTo>
                    <a:lnTo>
                      <a:pt x="91" y="110"/>
                    </a:lnTo>
                    <a:lnTo>
                      <a:pt x="110" y="115"/>
                    </a:lnTo>
                    <a:lnTo>
                      <a:pt x="128" y="124"/>
                    </a:lnTo>
                    <a:lnTo>
                      <a:pt x="145" y="136"/>
                    </a:lnTo>
                    <a:lnTo>
                      <a:pt x="156" y="152"/>
                    </a:lnTo>
                    <a:lnTo>
                      <a:pt x="159" y="178"/>
                    </a:lnTo>
                    <a:lnTo>
                      <a:pt x="156" y="203"/>
                    </a:lnTo>
                    <a:lnTo>
                      <a:pt x="145" y="222"/>
                    </a:lnTo>
                    <a:lnTo>
                      <a:pt x="126" y="238"/>
                    </a:lnTo>
                    <a:lnTo>
                      <a:pt x="103" y="248"/>
                    </a:lnTo>
                    <a:lnTo>
                      <a:pt x="77" y="250"/>
                    </a:lnTo>
                    <a:lnTo>
                      <a:pt x="47" y="248"/>
                    </a:lnTo>
                    <a:lnTo>
                      <a:pt x="21" y="236"/>
                    </a:lnTo>
                    <a:lnTo>
                      <a:pt x="0" y="217"/>
                    </a:lnTo>
                    <a:lnTo>
                      <a:pt x="26" y="194"/>
                    </a:lnTo>
                    <a:lnTo>
                      <a:pt x="40" y="210"/>
                    </a:lnTo>
                    <a:lnTo>
                      <a:pt x="59" y="217"/>
                    </a:lnTo>
                    <a:lnTo>
                      <a:pt x="77" y="220"/>
                    </a:lnTo>
                    <a:lnTo>
                      <a:pt x="93" y="217"/>
                    </a:lnTo>
                    <a:lnTo>
                      <a:pt x="110" y="210"/>
                    </a:lnTo>
                    <a:lnTo>
                      <a:pt x="121" y="199"/>
                    </a:lnTo>
                    <a:lnTo>
                      <a:pt x="126" y="180"/>
                    </a:lnTo>
                    <a:lnTo>
                      <a:pt x="121" y="166"/>
                    </a:lnTo>
                    <a:lnTo>
                      <a:pt x="110" y="154"/>
                    </a:lnTo>
                    <a:lnTo>
                      <a:pt x="96" y="147"/>
                    </a:lnTo>
                    <a:lnTo>
                      <a:pt x="77" y="140"/>
                    </a:lnTo>
                    <a:lnTo>
                      <a:pt x="56" y="133"/>
                    </a:lnTo>
                    <a:lnTo>
                      <a:pt x="38" y="126"/>
                    </a:lnTo>
                    <a:lnTo>
                      <a:pt x="21" y="112"/>
                    </a:lnTo>
                    <a:lnTo>
                      <a:pt x="12" y="94"/>
                    </a:lnTo>
                    <a:lnTo>
                      <a:pt x="7" y="66"/>
                    </a:lnTo>
                    <a:lnTo>
                      <a:pt x="10" y="49"/>
                    </a:lnTo>
                    <a:lnTo>
                      <a:pt x="19" y="31"/>
                    </a:lnTo>
                    <a:lnTo>
                      <a:pt x="35" y="14"/>
                    </a:lnTo>
                    <a:lnTo>
                      <a:pt x="59" y="3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 userDrawn="1"/>
            </p:nvSpPr>
            <p:spPr bwMode="auto">
              <a:xfrm>
                <a:off x="4743450" y="5280026"/>
                <a:ext cx="239713" cy="382588"/>
              </a:xfrm>
              <a:custGeom>
                <a:avLst/>
                <a:gdLst>
                  <a:gd name="T0" fmla="*/ 0 w 151"/>
                  <a:gd name="T1" fmla="*/ 0 h 241"/>
                  <a:gd name="T2" fmla="*/ 151 w 151"/>
                  <a:gd name="T3" fmla="*/ 0 h 241"/>
                  <a:gd name="T4" fmla="*/ 151 w 151"/>
                  <a:gd name="T5" fmla="*/ 31 h 241"/>
                  <a:gd name="T6" fmla="*/ 33 w 151"/>
                  <a:gd name="T7" fmla="*/ 31 h 241"/>
                  <a:gd name="T8" fmla="*/ 33 w 151"/>
                  <a:gd name="T9" fmla="*/ 105 h 241"/>
                  <a:gd name="T10" fmla="*/ 142 w 151"/>
                  <a:gd name="T11" fmla="*/ 105 h 241"/>
                  <a:gd name="T12" fmla="*/ 142 w 151"/>
                  <a:gd name="T13" fmla="*/ 136 h 241"/>
                  <a:gd name="T14" fmla="*/ 33 w 151"/>
                  <a:gd name="T15" fmla="*/ 136 h 241"/>
                  <a:gd name="T16" fmla="*/ 33 w 151"/>
                  <a:gd name="T17" fmla="*/ 241 h 241"/>
                  <a:gd name="T18" fmla="*/ 0 w 151"/>
                  <a:gd name="T19" fmla="*/ 241 h 241"/>
                  <a:gd name="T20" fmla="*/ 0 w 151"/>
                  <a:gd name="T21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241">
                    <a:moveTo>
                      <a:pt x="0" y="0"/>
                    </a:moveTo>
                    <a:lnTo>
                      <a:pt x="151" y="0"/>
                    </a:lnTo>
                    <a:lnTo>
                      <a:pt x="151" y="31"/>
                    </a:lnTo>
                    <a:lnTo>
                      <a:pt x="33" y="31"/>
                    </a:lnTo>
                    <a:lnTo>
                      <a:pt x="33" y="105"/>
                    </a:lnTo>
                    <a:lnTo>
                      <a:pt x="142" y="105"/>
                    </a:lnTo>
                    <a:lnTo>
                      <a:pt x="142" y="136"/>
                    </a:lnTo>
                    <a:lnTo>
                      <a:pt x="33" y="136"/>
                    </a:lnTo>
                    <a:lnTo>
                      <a:pt x="33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 noEditPoints="1"/>
              </p:cNvSpPr>
              <p:nvPr userDrawn="1"/>
            </p:nvSpPr>
            <p:spPr bwMode="auto">
              <a:xfrm>
                <a:off x="5021263" y="5268913"/>
                <a:ext cx="395288" cy="400050"/>
              </a:xfrm>
              <a:custGeom>
                <a:avLst/>
                <a:gdLst>
                  <a:gd name="T0" fmla="*/ 125 w 249"/>
                  <a:gd name="T1" fmla="*/ 33 h 252"/>
                  <a:gd name="T2" fmla="*/ 95 w 249"/>
                  <a:gd name="T3" fmla="*/ 38 h 252"/>
                  <a:gd name="T4" fmla="*/ 70 w 249"/>
                  <a:gd name="T5" fmla="*/ 49 h 252"/>
                  <a:gd name="T6" fmla="*/ 51 w 249"/>
                  <a:gd name="T7" fmla="*/ 70 h 252"/>
                  <a:gd name="T8" fmla="*/ 39 w 249"/>
                  <a:gd name="T9" fmla="*/ 98 h 252"/>
                  <a:gd name="T10" fmla="*/ 35 w 249"/>
                  <a:gd name="T11" fmla="*/ 126 h 252"/>
                  <a:gd name="T12" fmla="*/ 39 w 249"/>
                  <a:gd name="T13" fmla="*/ 157 h 252"/>
                  <a:gd name="T14" fmla="*/ 51 w 249"/>
                  <a:gd name="T15" fmla="*/ 182 h 252"/>
                  <a:gd name="T16" fmla="*/ 70 w 249"/>
                  <a:gd name="T17" fmla="*/ 203 h 252"/>
                  <a:gd name="T18" fmla="*/ 95 w 249"/>
                  <a:gd name="T19" fmla="*/ 217 h 252"/>
                  <a:gd name="T20" fmla="*/ 125 w 249"/>
                  <a:gd name="T21" fmla="*/ 222 h 252"/>
                  <a:gd name="T22" fmla="*/ 156 w 249"/>
                  <a:gd name="T23" fmla="*/ 217 h 252"/>
                  <a:gd name="T24" fmla="*/ 179 w 249"/>
                  <a:gd name="T25" fmla="*/ 203 h 252"/>
                  <a:gd name="T26" fmla="*/ 200 w 249"/>
                  <a:gd name="T27" fmla="*/ 182 h 252"/>
                  <a:gd name="T28" fmla="*/ 212 w 249"/>
                  <a:gd name="T29" fmla="*/ 157 h 252"/>
                  <a:gd name="T30" fmla="*/ 214 w 249"/>
                  <a:gd name="T31" fmla="*/ 126 h 252"/>
                  <a:gd name="T32" fmla="*/ 212 w 249"/>
                  <a:gd name="T33" fmla="*/ 98 h 252"/>
                  <a:gd name="T34" fmla="*/ 200 w 249"/>
                  <a:gd name="T35" fmla="*/ 70 h 252"/>
                  <a:gd name="T36" fmla="*/ 179 w 249"/>
                  <a:gd name="T37" fmla="*/ 49 h 252"/>
                  <a:gd name="T38" fmla="*/ 156 w 249"/>
                  <a:gd name="T39" fmla="*/ 38 h 252"/>
                  <a:gd name="T40" fmla="*/ 125 w 249"/>
                  <a:gd name="T41" fmla="*/ 33 h 252"/>
                  <a:gd name="T42" fmla="*/ 125 w 249"/>
                  <a:gd name="T43" fmla="*/ 0 h 252"/>
                  <a:gd name="T44" fmla="*/ 165 w 249"/>
                  <a:gd name="T45" fmla="*/ 7 h 252"/>
                  <a:gd name="T46" fmla="*/ 200 w 249"/>
                  <a:gd name="T47" fmla="*/ 26 h 252"/>
                  <a:gd name="T48" fmla="*/ 226 w 249"/>
                  <a:gd name="T49" fmla="*/ 52 h 252"/>
                  <a:gd name="T50" fmla="*/ 244 w 249"/>
                  <a:gd name="T51" fmla="*/ 87 h 252"/>
                  <a:gd name="T52" fmla="*/ 249 w 249"/>
                  <a:gd name="T53" fmla="*/ 126 h 252"/>
                  <a:gd name="T54" fmla="*/ 244 w 249"/>
                  <a:gd name="T55" fmla="*/ 168 h 252"/>
                  <a:gd name="T56" fmla="*/ 226 w 249"/>
                  <a:gd name="T57" fmla="*/ 203 h 252"/>
                  <a:gd name="T58" fmla="*/ 200 w 249"/>
                  <a:gd name="T59" fmla="*/ 229 h 252"/>
                  <a:gd name="T60" fmla="*/ 165 w 249"/>
                  <a:gd name="T61" fmla="*/ 248 h 252"/>
                  <a:gd name="T62" fmla="*/ 125 w 249"/>
                  <a:gd name="T63" fmla="*/ 252 h 252"/>
                  <a:gd name="T64" fmla="*/ 84 w 249"/>
                  <a:gd name="T65" fmla="*/ 248 h 252"/>
                  <a:gd name="T66" fmla="*/ 49 w 249"/>
                  <a:gd name="T67" fmla="*/ 229 h 252"/>
                  <a:gd name="T68" fmla="*/ 23 w 249"/>
                  <a:gd name="T69" fmla="*/ 203 h 252"/>
                  <a:gd name="T70" fmla="*/ 7 w 249"/>
                  <a:gd name="T71" fmla="*/ 168 h 252"/>
                  <a:gd name="T72" fmla="*/ 0 w 249"/>
                  <a:gd name="T73" fmla="*/ 126 h 252"/>
                  <a:gd name="T74" fmla="*/ 7 w 249"/>
                  <a:gd name="T75" fmla="*/ 87 h 252"/>
                  <a:gd name="T76" fmla="*/ 23 w 249"/>
                  <a:gd name="T77" fmla="*/ 52 h 252"/>
                  <a:gd name="T78" fmla="*/ 49 w 249"/>
                  <a:gd name="T79" fmla="*/ 26 h 252"/>
                  <a:gd name="T80" fmla="*/ 84 w 249"/>
                  <a:gd name="T81" fmla="*/ 7 h 252"/>
                  <a:gd name="T82" fmla="*/ 125 w 249"/>
                  <a:gd name="T8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9" h="252">
                    <a:moveTo>
                      <a:pt x="125" y="33"/>
                    </a:moveTo>
                    <a:lnTo>
                      <a:pt x="95" y="38"/>
                    </a:lnTo>
                    <a:lnTo>
                      <a:pt x="70" y="49"/>
                    </a:lnTo>
                    <a:lnTo>
                      <a:pt x="51" y="70"/>
                    </a:lnTo>
                    <a:lnTo>
                      <a:pt x="39" y="98"/>
                    </a:lnTo>
                    <a:lnTo>
                      <a:pt x="35" y="126"/>
                    </a:lnTo>
                    <a:lnTo>
                      <a:pt x="39" y="157"/>
                    </a:lnTo>
                    <a:lnTo>
                      <a:pt x="51" y="182"/>
                    </a:lnTo>
                    <a:lnTo>
                      <a:pt x="70" y="203"/>
                    </a:lnTo>
                    <a:lnTo>
                      <a:pt x="95" y="217"/>
                    </a:lnTo>
                    <a:lnTo>
                      <a:pt x="125" y="222"/>
                    </a:lnTo>
                    <a:lnTo>
                      <a:pt x="156" y="217"/>
                    </a:lnTo>
                    <a:lnTo>
                      <a:pt x="179" y="203"/>
                    </a:lnTo>
                    <a:lnTo>
                      <a:pt x="200" y="182"/>
                    </a:lnTo>
                    <a:lnTo>
                      <a:pt x="212" y="157"/>
                    </a:lnTo>
                    <a:lnTo>
                      <a:pt x="214" y="126"/>
                    </a:lnTo>
                    <a:lnTo>
                      <a:pt x="212" y="98"/>
                    </a:lnTo>
                    <a:lnTo>
                      <a:pt x="200" y="70"/>
                    </a:lnTo>
                    <a:lnTo>
                      <a:pt x="179" y="49"/>
                    </a:lnTo>
                    <a:lnTo>
                      <a:pt x="156" y="38"/>
                    </a:lnTo>
                    <a:lnTo>
                      <a:pt x="125" y="33"/>
                    </a:lnTo>
                    <a:close/>
                    <a:moveTo>
                      <a:pt x="125" y="0"/>
                    </a:moveTo>
                    <a:lnTo>
                      <a:pt x="165" y="7"/>
                    </a:lnTo>
                    <a:lnTo>
                      <a:pt x="200" y="26"/>
                    </a:lnTo>
                    <a:lnTo>
                      <a:pt x="226" y="52"/>
                    </a:lnTo>
                    <a:lnTo>
                      <a:pt x="244" y="87"/>
                    </a:lnTo>
                    <a:lnTo>
                      <a:pt x="249" y="126"/>
                    </a:lnTo>
                    <a:lnTo>
                      <a:pt x="244" y="168"/>
                    </a:lnTo>
                    <a:lnTo>
                      <a:pt x="226" y="203"/>
                    </a:lnTo>
                    <a:lnTo>
                      <a:pt x="200" y="229"/>
                    </a:lnTo>
                    <a:lnTo>
                      <a:pt x="165" y="248"/>
                    </a:lnTo>
                    <a:lnTo>
                      <a:pt x="125" y="252"/>
                    </a:lnTo>
                    <a:lnTo>
                      <a:pt x="84" y="248"/>
                    </a:lnTo>
                    <a:lnTo>
                      <a:pt x="49" y="229"/>
                    </a:lnTo>
                    <a:lnTo>
                      <a:pt x="23" y="203"/>
                    </a:lnTo>
                    <a:lnTo>
                      <a:pt x="7" y="168"/>
                    </a:lnTo>
                    <a:lnTo>
                      <a:pt x="0" y="126"/>
                    </a:lnTo>
                    <a:lnTo>
                      <a:pt x="7" y="87"/>
                    </a:lnTo>
                    <a:lnTo>
                      <a:pt x="23" y="52"/>
                    </a:lnTo>
                    <a:lnTo>
                      <a:pt x="49" y="26"/>
                    </a:lnTo>
                    <a:lnTo>
                      <a:pt x="84" y="7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3"/>
              <p:cNvSpPr>
                <a:spLocks noEditPoints="1"/>
              </p:cNvSpPr>
              <p:nvPr userDrawn="1"/>
            </p:nvSpPr>
            <p:spPr bwMode="auto">
              <a:xfrm>
                <a:off x="5483225" y="5280026"/>
                <a:ext cx="269875" cy="382588"/>
              </a:xfrm>
              <a:custGeom>
                <a:avLst/>
                <a:gdLst>
                  <a:gd name="T0" fmla="*/ 32 w 170"/>
                  <a:gd name="T1" fmla="*/ 28 h 241"/>
                  <a:gd name="T2" fmla="*/ 32 w 170"/>
                  <a:gd name="T3" fmla="*/ 105 h 241"/>
                  <a:gd name="T4" fmla="*/ 74 w 170"/>
                  <a:gd name="T5" fmla="*/ 105 h 241"/>
                  <a:gd name="T6" fmla="*/ 90 w 170"/>
                  <a:gd name="T7" fmla="*/ 105 h 241"/>
                  <a:gd name="T8" fmla="*/ 104 w 170"/>
                  <a:gd name="T9" fmla="*/ 101 h 241"/>
                  <a:gd name="T10" fmla="*/ 116 w 170"/>
                  <a:gd name="T11" fmla="*/ 96 h 241"/>
                  <a:gd name="T12" fmla="*/ 123 w 170"/>
                  <a:gd name="T13" fmla="*/ 84 h 241"/>
                  <a:gd name="T14" fmla="*/ 125 w 170"/>
                  <a:gd name="T15" fmla="*/ 68 h 241"/>
                  <a:gd name="T16" fmla="*/ 123 w 170"/>
                  <a:gd name="T17" fmla="*/ 52 h 241"/>
                  <a:gd name="T18" fmla="*/ 116 w 170"/>
                  <a:gd name="T19" fmla="*/ 40 h 241"/>
                  <a:gd name="T20" fmla="*/ 104 w 170"/>
                  <a:gd name="T21" fmla="*/ 33 h 241"/>
                  <a:gd name="T22" fmla="*/ 90 w 170"/>
                  <a:gd name="T23" fmla="*/ 31 h 241"/>
                  <a:gd name="T24" fmla="*/ 74 w 170"/>
                  <a:gd name="T25" fmla="*/ 28 h 241"/>
                  <a:gd name="T26" fmla="*/ 32 w 170"/>
                  <a:gd name="T27" fmla="*/ 28 h 241"/>
                  <a:gd name="T28" fmla="*/ 0 w 170"/>
                  <a:gd name="T29" fmla="*/ 0 h 241"/>
                  <a:gd name="T30" fmla="*/ 83 w 170"/>
                  <a:gd name="T31" fmla="*/ 0 h 241"/>
                  <a:gd name="T32" fmla="*/ 111 w 170"/>
                  <a:gd name="T33" fmla="*/ 3 h 241"/>
                  <a:gd name="T34" fmla="*/ 130 w 170"/>
                  <a:gd name="T35" fmla="*/ 12 h 241"/>
                  <a:gd name="T36" fmla="*/ 144 w 170"/>
                  <a:gd name="T37" fmla="*/ 24 h 241"/>
                  <a:gd name="T38" fmla="*/ 153 w 170"/>
                  <a:gd name="T39" fmla="*/ 38 h 241"/>
                  <a:gd name="T40" fmla="*/ 158 w 170"/>
                  <a:gd name="T41" fmla="*/ 52 h 241"/>
                  <a:gd name="T42" fmla="*/ 160 w 170"/>
                  <a:gd name="T43" fmla="*/ 68 h 241"/>
                  <a:gd name="T44" fmla="*/ 156 w 170"/>
                  <a:gd name="T45" fmla="*/ 89 h 241"/>
                  <a:gd name="T46" fmla="*/ 144 w 170"/>
                  <a:gd name="T47" fmla="*/ 110 h 241"/>
                  <a:gd name="T48" fmla="*/ 125 w 170"/>
                  <a:gd name="T49" fmla="*/ 124 h 241"/>
                  <a:gd name="T50" fmla="*/ 102 w 170"/>
                  <a:gd name="T51" fmla="*/ 131 h 241"/>
                  <a:gd name="T52" fmla="*/ 170 w 170"/>
                  <a:gd name="T53" fmla="*/ 241 h 241"/>
                  <a:gd name="T54" fmla="*/ 130 w 170"/>
                  <a:gd name="T55" fmla="*/ 241 h 241"/>
                  <a:gd name="T56" fmla="*/ 69 w 170"/>
                  <a:gd name="T57" fmla="*/ 133 h 241"/>
                  <a:gd name="T58" fmla="*/ 32 w 170"/>
                  <a:gd name="T59" fmla="*/ 133 h 241"/>
                  <a:gd name="T60" fmla="*/ 32 w 170"/>
                  <a:gd name="T61" fmla="*/ 241 h 241"/>
                  <a:gd name="T62" fmla="*/ 0 w 170"/>
                  <a:gd name="T63" fmla="*/ 241 h 241"/>
                  <a:gd name="T64" fmla="*/ 0 w 170"/>
                  <a:gd name="T6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0" h="241">
                    <a:moveTo>
                      <a:pt x="32" y="28"/>
                    </a:moveTo>
                    <a:lnTo>
                      <a:pt x="32" y="105"/>
                    </a:lnTo>
                    <a:lnTo>
                      <a:pt x="74" y="105"/>
                    </a:lnTo>
                    <a:lnTo>
                      <a:pt x="90" y="105"/>
                    </a:lnTo>
                    <a:lnTo>
                      <a:pt x="104" y="101"/>
                    </a:lnTo>
                    <a:lnTo>
                      <a:pt x="116" y="96"/>
                    </a:lnTo>
                    <a:lnTo>
                      <a:pt x="123" y="84"/>
                    </a:lnTo>
                    <a:lnTo>
                      <a:pt x="125" y="68"/>
                    </a:lnTo>
                    <a:lnTo>
                      <a:pt x="123" y="52"/>
                    </a:lnTo>
                    <a:lnTo>
                      <a:pt x="116" y="40"/>
                    </a:lnTo>
                    <a:lnTo>
                      <a:pt x="104" y="33"/>
                    </a:lnTo>
                    <a:lnTo>
                      <a:pt x="90" y="31"/>
                    </a:lnTo>
                    <a:lnTo>
                      <a:pt x="74" y="28"/>
                    </a:lnTo>
                    <a:lnTo>
                      <a:pt x="32" y="28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lnTo>
                      <a:pt x="111" y="3"/>
                    </a:lnTo>
                    <a:lnTo>
                      <a:pt x="130" y="12"/>
                    </a:lnTo>
                    <a:lnTo>
                      <a:pt x="144" y="24"/>
                    </a:lnTo>
                    <a:lnTo>
                      <a:pt x="153" y="38"/>
                    </a:lnTo>
                    <a:lnTo>
                      <a:pt x="158" y="52"/>
                    </a:lnTo>
                    <a:lnTo>
                      <a:pt x="160" y="68"/>
                    </a:lnTo>
                    <a:lnTo>
                      <a:pt x="156" y="89"/>
                    </a:lnTo>
                    <a:lnTo>
                      <a:pt x="144" y="110"/>
                    </a:lnTo>
                    <a:lnTo>
                      <a:pt x="125" y="124"/>
                    </a:lnTo>
                    <a:lnTo>
                      <a:pt x="102" y="131"/>
                    </a:lnTo>
                    <a:lnTo>
                      <a:pt x="170" y="241"/>
                    </a:lnTo>
                    <a:lnTo>
                      <a:pt x="130" y="241"/>
                    </a:lnTo>
                    <a:lnTo>
                      <a:pt x="69" y="133"/>
                    </a:lnTo>
                    <a:lnTo>
                      <a:pt x="32" y="133"/>
                    </a:lnTo>
                    <a:lnTo>
                      <a:pt x="32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4"/>
              <p:cNvSpPr>
                <a:spLocks noEditPoints="1"/>
              </p:cNvSpPr>
              <p:nvPr userDrawn="1"/>
            </p:nvSpPr>
            <p:spPr bwMode="auto">
              <a:xfrm>
                <a:off x="5895975" y="5280026"/>
                <a:ext cx="373063" cy="382588"/>
              </a:xfrm>
              <a:custGeom>
                <a:avLst/>
                <a:gdLst>
                  <a:gd name="T0" fmla="*/ 117 w 235"/>
                  <a:gd name="T1" fmla="*/ 42 h 241"/>
                  <a:gd name="T2" fmla="*/ 72 w 235"/>
                  <a:gd name="T3" fmla="*/ 152 h 241"/>
                  <a:gd name="T4" fmla="*/ 163 w 235"/>
                  <a:gd name="T5" fmla="*/ 152 h 241"/>
                  <a:gd name="T6" fmla="*/ 119 w 235"/>
                  <a:gd name="T7" fmla="*/ 42 h 241"/>
                  <a:gd name="T8" fmla="*/ 117 w 235"/>
                  <a:gd name="T9" fmla="*/ 42 h 241"/>
                  <a:gd name="T10" fmla="*/ 105 w 235"/>
                  <a:gd name="T11" fmla="*/ 0 h 241"/>
                  <a:gd name="T12" fmla="*/ 135 w 235"/>
                  <a:gd name="T13" fmla="*/ 0 h 241"/>
                  <a:gd name="T14" fmla="*/ 235 w 235"/>
                  <a:gd name="T15" fmla="*/ 241 h 241"/>
                  <a:gd name="T16" fmla="*/ 198 w 235"/>
                  <a:gd name="T17" fmla="*/ 241 h 241"/>
                  <a:gd name="T18" fmla="*/ 175 w 235"/>
                  <a:gd name="T19" fmla="*/ 180 h 241"/>
                  <a:gd name="T20" fmla="*/ 61 w 235"/>
                  <a:gd name="T21" fmla="*/ 180 h 241"/>
                  <a:gd name="T22" fmla="*/ 38 w 235"/>
                  <a:gd name="T23" fmla="*/ 241 h 241"/>
                  <a:gd name="T24" fmla="*/ 0 w 235"/>
                  <a:gd name="T25" fmla="*/ 241 h 241"/>
                  <a:gd name="T26" fmla="*/ 105 w 235"/>
                  <a:gd name="T27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5" h="241">
                    <a:moveTo>
                      <a:pt x="117" y="42"/>
                    </a:moveTo>
                    <a:lnTo>
                      <a:pt x="72" y="152"/>
                    </a:lnTo>
                    <a:lnTo>
                      <a:pt x="163" y="152"/>
                    </a:lnTo>
                    <a:lnTo>
                      <a:pt x="119" y="42"/>
                    </a:lnTo>
                    <a:lnTo>
                      <a:pt x="117" y="42"/>
                    </a:lnTo>
                    <a:close/>
                    <a:moveTo>
                      <a:pt x="105" y="0"/>
                    </a:moveTo>
                    <a:lnTo>
                      <a:pt x="135" y="0"/>
                    </a:lnTo>
                    <a:lnTo>
                      <a:pt x="235" y="241"/>
                    </a:lnTo>
                    <a:lnTo>
                      <a:pt x="198" y="241"/>
                    </a:lnTo>
                    <a:lnTo>
                      <a:pt x="175" y="180"/>
                    </a:lnTo>
                    <a:lnTo>
                      <a:pt x="61" y="180"/>
                    </a:lnTo>
                    <a:lnTo>
                      <a:pt x="38" y="241"/>
                    </a:lnTo>
                    <a:lnTo>
                      <a:pt x="0" y="24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5"/>
              <p:cNvSpPr>
                <a:spLocks/>
              </p:cNvSpPr>
              <p:nvPr userDrawn="1"/>
            </p:nvSpPr>
            <p:spPr bwMode="auto">
              <a:xfrm>
                <a:off x="6421438" y="5268913"/>
                <a:ext cx="254000" cy="400050"/>
              </a:xfrm>
              <a:custGeom>
                <a:avLst/>
                <a:gdLst>
                  <a:gd name="T0" fmla="*/ 88 w 160"/>
                  <a:gd name="T1" fmla="*/ 0 h 252"/>
                  <a:gd name="T2" fmla="*/ 114 w 160"/>
                  <a:gd name="T3" fmla="*/ 3 h 252"/>
                  <a:gd name="T4" fmla="*/ 137 w 160"/>
                  <a:gd name="T5" fmla="*/ 12 h 252"/>
                  <a:gd name="T6" fmla="*/ 158 w 160"/>
                  <a:gd name="T7" fmla="*/ 28 h 252"/>
                  <a:gd name="T8" fmla="*/ 130 w 160"/>
                  <a:gd name="T9" fmla="*/ 54 h 252"/>
                  <a:gd name="T10" fmla="*/ 114 w 160"/>
                  <a:gd name="T11" fmla="*/ 38 h 252"/>
                  <a:gd name="T12" fmla="*/ 88 w 160"/>
                  <a:gd name="T13" fmla="*/ 33 h 252"/>
                  <a:gd name="T14" fmla="*/ 65 w 160"/>
                  <a:gd name="T15" fmla="*/ 35 h 252"/>
                  <a:gd name="T16" fmla="*/ 51 w 160"/>
                  <a:gd name="T17" fmla="*/ 45 h 252"/>
                  <a:gd name="T18" fmla="*/ 44 w 160"/>
                  <a:gd name="T19" fmla="*/ 56 h 252"/>
                  <a:gd name="T20" fmla="*/ 42 w 160"/>
                  <a:gd name="T21" fmla="*/ 68 h 252"/>
                  <a:gd name="T22" fmla="*/ 46 w 160"/>
                  <a:gd name="T23" fmla="*/ 84 h 252"/>
                  <a:gd name="T24" fmla="*/ 56 w 160"/>
                  <a:gd name="T25" fmla="*/ 96 h 252"/>
                  <a:gd name="T26" fmla="*/ 72 w 160"/>
                  <a:gd name="T27" fmla="*/ 105 h 252"/>
                  <a:gd name="T28" fmla="*/ 91 w 160"/>
                  <a:gd name="T29" fmla="*/ 110 h 252"/>
                  <a:gd name="T30" fmla="*/ 112 w 160"/>
                  <a:gd name="T31" fmla="*/ 117 h 252"/>
                  <a:gd name="T32" fmla="*/ 130 w 160"/>
                  <a:gd name="T33" fmla="*/ 126 h 252"/>
                  <a:gd name="T34" fmla="*/ 144 w 160"/>
                  <a:gd name="T35" fmla="*/ 138 h 252"/>
                  <a:gd name="T36" fmla="*/ 156 w 160"/>
                  <a:gd name="T37" fmla="*/ 154 h 252"/>
                  <a:gd name="T38" fmla="*/ 160 w 160"/>
                  <a:gd name="T39" fmla="*/ 180 h 252"/>
                  <a:gd name="T40" fmla="*/ 156 w 160"/>
                  <a:gd name="T41" fmla="*/ 203 h 252"/>
                  <a:gd name="T42" fmla="*/ 144 w 160"/>
                  <a:gd name="T43" fmla="*/ 224 h 252"/>
                  <a:gd name="T44" fmla="*/ 125 w 160"/>
                  <a:gd name="T45" fmla="*/ 241 h 252"/>
                  <a:gd name="T46" fmla="*/ 102 w 160"/>
                  <a:gd name="T47" fmla="*/ 250 h 252"/>
                  <a:gd name="T48" fmla="*/ 77 w 160"/>
                  <a:gd name="T49" fmla="*/ 252 h 252"/>
                  <a:gd name="T50" fmla="*/ 46 w 160"/>
                  <a:gd name="T51" fmla="*/ 250 h 252"/>
                  <a:gd name="T52" fmla="*/ 21 w 160"/>
                  <a:gd name="T53" fmla="*/ 238 h 252"/>
                  <a:gd name="T54" fmla="*/ 0 w 160"/>
                  <a:gd name="T55" fmla="*/ 220 h 252"/>
                  <a:gd name="T56" fmla="*/ 28 w 160"/>
                  <a:gd name="T57" fmla="*/ 196 h 252"/>
                  <a:gd name="T58" fmla="*/ 42 w 160"/>
                  <a:gd name="T59" fmla="*/ 210 h 252"/>
                  <a:gd name="T60" fmla="*/ 58 w 160"/>
                  <a:gd name="T61" fmla="*/ 220 h 252"/>
                  <a:gd name="T62" fmla="*/ 77 w 160"/>
                  <a:gd name="T63" fmla="*/ 222 h 252"/>
                  <a:gd name="T64" fmla="*/ 93 w 160"/>
                  <a:gd name="T65" fmla="*/ 220 h 252"/>
                  <a:gd name="T66" fmla="*/ 109 w 160"/>
                  <a:gd name="T67" fmla="*/ 213 h 252"/>
                  <a:gd name="T68" fmla="*/ 121 w 160"/>
                  <a:gd name="T69" fmla="*/ 201 h 252"/>
                  <a:gd name="T70" fmla="*/ 125 w 160"/>
                  <a:gd name="T71" fmla="*/ 182 h 252"/>
                  <a:gd name="T72" fmla="*/ 121 w 160"/>
                  <a:gd name="T73" fmla="*/ 168 h 252"/>
                  <a:gd name="T74" fmla="*/ 109 w 160"/>
                  <a:gd name="T75" fmla="*/ 157 h 252"/>
                  <a:gd name="T76" fmla="*/ 95 w 160"/>
                  <a:gd name="T77" fmla="*/ 150 h 252"/>
                  <a:gd name="T78" fmla="*/ 77 w 160"/>
                  <a:gd name="T79" fmla="*/ 143 h 252"/>
                  <a:gd name="T80" fmla="*/ 56 w 160"/>
                  <a:gd name="T81" fmla="*/ 136 h 252"/>
                  <a:gd name="T82" fmla="*/ 37 w 160"/>
                  <a:gd name="T83" fmla="*/ 126 h 252"/>
                  <a:gd name="T84" fmla="*/ 23 w 160"/>
                  <a:gd name="T85" fmla="*/ 115 h 252"/>
                  <a:gd name="T86" fmla="*/ 11 w 160"/>
                  <a:gd name="T87" fmla="*/ 96 h 252"/>
                  <a:gd name="T88" fmla="*/ 7 w 160"/>
                  <a:gd name="T89" fmla="*/ 68 h 252"/>
                  <a:gd name="T90" fmla="*/ 11 w 160"/>
                  <a:gd name="T91" fmla="*/ 52 h 252"/>
                  <a:gd name="T92" fmla="*/ 18 w 160"/>
                  <a:gd name="T93" fmla="*/ 33 h 252"/>
                  <a:gd name="T94" fmla="*/ 35 w 160"/>
                  <a:gd name="T95" fmla="*/ 17 h 252"/>
                  <a:gd name="T96" fmla="*/ 58 w 160"/>
                  <a:gd name="T97" fmla="*/ 5 h 252"/>
                  <a:gd name="T98" fmla="*/ 88 w 160"/>
                  <a:gd name="T99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0" h="252">
                    <a:moveTo>
                      <a:pt x="88" y="0"/>
                    </a:moveTo>
                    <a:lnTo>
                      <a:pt x="114" y="3"/>
                    </a:lnTo>
                    <a:lnTo>
                      <a:pt x="137" y="12"/>
                    </a:lnTo>
                    <a:lnTo>
                      <a:pt x="158" y="28"/>
                    </a:lnTo>
                    <a:lnTo>
                      <a:pt x="130" y="54"/>
                    </a:lnTo>
                    <a:lnTo>
                      <a:pt x="114" y="38"/>
                    </a:lnTo>
                    <a:lnTo>
                      <a:pt x="88" y="33"/>
                    </a:lnTo>
                    <a:lnTo>
                      <a:pt x="65" y="35"/>
                    </a:lnTo>
                    <a:lnTo>
                      <a:pt x="51" y="45"/>
                    </a:lnTo>
                    <a:lnTo>
                      <a:pt x="44" y="56"/>
                    </a:lnTo>
                    <a:lnTo>
                      <a:pt x="42" y="68"/>
                    </a:lnTo>
                    <a:lnTo>
                      <a:pt x="46" y="84"/>
                    </a:lnTo>
                    <a:lnTo>
                      <a:pt x="56" y="96"/>
                    </a:lnTo>
                    <a:lnTo>
                      <a:pt x="72" y="105"/>
                    </a:lnTo>
                    <a:lnTo>
                      <a:pt x="91" y="110"/>
                    </a:lnTo>
                    <a:lnTo>
                      <a:pt x="112" y="117"/>
                    </a:lnTo>
                    <a:lnTo>
                      <a:pt x="130" y="126"/>
                    </a:lnTo>
                    <a:lnTo>
                      <a:pt x="144" y="138"/>
                    </a:lnTo>
                    <a:lnTo>
                      <a:pt x="156" y="154"/>
                    </a:lnTo>
                    <a:lnTo>
                      <a:pt x="160" y="180"/>
                    </a:lnTo>
                    <a:lnTo>
                      <a:pt x="156" y="203"/>
                    </a:lnTo>
                    <a:lnTo>
                      <a:pt x="144" y="224"/>
                    </a:lnTo>
                    <a:lnTo>
                      <a:pt x="125" y="241"/>
                    </a:lnTo>
                    <a:lnTo>
                      <a:pt x="102" y="250"/>
                    </a:lnTo>
                    <a:lnTo>
                      <a:pt x="77" y="252"/>
                    </a:lnTo>
                    <a:lnTo>
                      <a:pt x="46" y="250"/>
                    </a:lnTo>
                    <a:lnTo>
                      <a:pt x="21" y="238"/>
                    </a:lnTo>
                    <a:lnTo>
                      <a:pt x="0" y="220"/>
                    </a:lnTo>
                    <a:lnTo>
                      <a:pt x="28" y="196"/>
                    </a:lnTo>
                    <a:lnTo>
                      <a:pt x="42" y="210"/>
                    </a:lnTo>
                    <a:lnTo>
                      <a:pt x="58" y="220"/>
                    </a:lnTo>
                    <a:lnTo>
                      <a:pt x="77" y="222"/>
                    </a:lnTo>
                    <a:lnTo>
                      <a:pt x="93" y="220"/>
                    </a:lnTo>
                    <a:lnTo>
                      <a:pt x="109" y="213"/>
                    </a:lnTo>
                    <a:lnTo>
                      <a:pt x="121" y="201"/>
                    </a:lnTo>
                    <a:lnTo>
                      <a:pt x="125" y="182"/>
                    </a:lnTo>
                    <a:lnTo>
                      <a:pt x="121" y="168"/>
                    </a:lnTo>
                    <a:lnTo>
                      <a:pt x="109" y="157"/>
                    </a:lnTo>
                    <a:lnTo>
                      <a:pt x="95" y="150"/>
                    </a:lnTo>
                    <a:lnTo>
                      <a:pt x="77" y="143"/>
                    </a:lnTo>
                    <a:lnTo>
                      <a:pt x="56" y="136"/>
                    </a:lnTo>
                    <a:lnTo>
                      <a:pt x="37" y="126"/>
                    </a:lnTo>
                    <a:lnTo>
                      <a:pt x="23" y="115"/>
                    </a:lnTo>
                    <a:lnTo>
                      <a:pt x="11" y="96"/>
                    </a:lnTo>
                    <a:lnTo>
                      <a:pt x="7" y="68"/>
                    </a:lnTo>
                    <a:lnTo>
                      <a:pt x="11" y="52"/>
                    </a:lnTo>
                    <a:lnTo>
                      <a:pt x="18" y="33"/>
                    </a:lnTo>
                    <a:lnTo>
                      <a:pt x="35" y="17"/>
                    </a:lnTo>
                    <a:lnTo>
                      <a:pt x="58" y="5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6"/>
              <p:cNvSpPr>
                <a:spLocks/>
              </p:cNvSpPr>
              <p:nvPr userDrawn="1"/>
            </p:nvSpPr>
            <p:spPr bwMode="auto">
              <a:xfrm>
                <a:off x="6738938" y="5280026"/>
                <a:ext cx="395288" cy="382588"/>
              </a:xfrm>
              <a:custGeom>
                <a:avLst/>
                <a:gdLst>
                  <a:gd name="T0" fmla="*/ 0 w 249"/>
                  <a:gd name="T1" fmla="*/ 0 h 241"/>
                  <a:gd name="T2" fmla="*/ 49 w 249"/>
                  <a:gd name="T3" fmla="*/ 0 h 241"/>
                  <a:gd name="T4" fmla="*/ 123 w 249"/>
                  <a:gd name="T5" fmla="*/ 182 h 241"/>
                  <a:gd name="T6" fmla="*/ 126 w 249"/>
                  <a:gd name="T7" fmla="*/ 182 h 241"/>
                  <a:gd name="T8" fmla="*/ 200 w 249"/>
                  <a:gd name="T9" fmla="*/ 0 h 241"/>
                  <a:gd name="T10" fmla="*/ 249 w 249"/>
                  <a:gd name="T11" fmla="*/ 0 h 241"/>
                  <a:gd name="T12" fmla="*/ 249 w 249"/>
                  <a:gd name="T13" fmla="*/ 241 h 241"/>
                  <a:gd name="T14" fmla="*/ 216 w 249"/>
                  <a:gd name="T15" fmla="*/ 241 h 241"/>
                  <a:gd name="T16" fmla="*/ 216 w 249"/>
                  <a:gd name="T17" fmla="*/ 42 h 241"/>
                  <a:gd name="T18" fmla="*/ 216 w 249"/>
                  <a:gd name="T19" fmla="*/ 42 h 241"/>
                  <a:gd name="T20" fmla="*/ 135 w 249"/>
                  <a:gd name="T21" fmla="*/ 241 h 241"/>
                  <a:gd name="T22" fmla="*/ 114 w 249"/>
                  <a:gd name="T23" fmla="*/ 241 h 241"/>
                  <a:gd name="T24" fmla="*/ 33 w 249"/>
                  <a:gd name="T25" fmla="*/ 42 h 241"/>
                  <a:gd name="T26" fmla="*/ 33 w 249"/>
                  <a:gd name="T27" fmla="*/ 42 h 241"/>
                  <a:gd name="T28" fmla="*/ 33 w 249"/>
                  <a:gd name="T29" fmla="*/ 241 h 241"/>
                  <a:gd name="T30" fmla="*/ 0 w 249"/>
                  <a:gd name="T31" fmla="*/ 241 h 241"/>
                  <a:gd name="T32" fmla="*/ 0 w 249"/>
                  <a:gd name="T33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9" h="241">
                    <a:moveTo>
                      <a:pt x="0" y="0"/>
                    </a:moveTo>
                    <a:lnTo>
                      <a:pt x="49" y="0"/>
                    </a:lnTo>
                    <a:lnTo>
                      <a:pt x="123" y="182"/>
                    </a:lnTo>
                    <a:lnTo>
                      <a:pt x="126" y="182"/>
                    </a:lnTo>
                    <a:lnTo>
                      <a:pt x="200" y="0"/>
                    </a:lnTo>
                    <a:lnTo>
                      <a:pt x="249" y="0"/>
                    </a:lnTo>
                    <a:lnTo>
                      <a:pt x="249" y="241"/>
                    </a:lnTo>
                    <a:lnTo>
                      <a:pt x="216" y="241"/>
                    </a:lnTo>
                    <a:lnTo>
                      <a:pt x="216" y="42"/>
                    </a:lnTo>
                    <a:lnTo>
                      <a:pt x="216" y="42"/>
                    </a:lnTo>
                    <a:lnTo>
                      <a:pt x="135" y="241"/>
                    </a:lnTo>
                    <a:lnTo>
                      <a:pt x="114" y="241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3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7"/>
              <p:cNvSpPr>
                <a:spLocks noEditPoints="1"/>
              </p:cNvSpPr>
              <p:nvPr userDrawn="1"/>
            </p:nvSpPr>
            <p:spPr bwMode="auto">
              <a:xfrm>
                <a:off x="7170738" y="5280026"/>
                <a:ext cx="377825" cy="382588"/>
              </a:xfrm>
              <a:custGeom>
                <a:avLst/>
                <a:gdLst>
                  <a:gd name="T0" fmla="*/ 119 w 238"/>
                  <a:gd name="T1" fmla="*/ 42 h 241"/>
                  <a:gd name="T2" fmla="*/ 72 w 238"/>
                  <a:gd name="T3" fmla="*/ 152 h 241"/>
                  <a:gd name="T4" fmla="*/ 163 w 238"/>
                  <a:gd name="T5" fmla="*/ 152 h 241"/>
                  <a:gd name="T6" fmla="*/ 119 w 238"/>
                  <a:gd name="T7" fmla="*/ 42 h 241"/>
                  <a:gd name="T8" fmla="*/ 119 w 238"/>
                  <a:gd name="T9" fmla="*/ 42 h 241"/>
                  <a:gd name="T10" fmla="*/ 105 w 238"/>
                  <a:gd name="T11" fmla="*/ 0 h 241"/>
                  <a:gd name="T12" fmla="*/ 135 w 238"/>
                  <a:gd name="T13" fmla="*/ 0 h 241"/>
                  <a:gd name="T14" fmla="*/ 238 w 238"/>
                  <a:gd name="T15" fmla="*/ 241 h 241"/>
                  <a:gd name="T16" fmla="*/ 200 w 238"/>
                  <a:gd name="T17" fmla="*/ 241 h 241"/>
                  <a:gd name="T18" fmla="*/ 175 w 238"/>
                  <a:gd name="T19" fmla="*/ 180 h 241"/>
                  <a:gd name="T20" fmla="*/ 61 w 238"/>
                  <a:gd name="T21" fmla="*/ 180 h 241"/>
                  <a:gd name="T22" fmla="*/ 37 w 238"/>
                  <a:gd name="T23" fmla="*/ 241 h 241"/>
                  <a:gd name="T24" fmla="*/ 0 w 238"/>
                  <a:gd name="T25" fmla="*/ 241 h 241"/>
                  <a:gd name="T26" fmla="*/ 105 w 238"/>
                  <a:gd name="T27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8" h="241">
                    <a:moveTo>
                      <a:pt x="119" y="42"/>
                    </a:moveTo>
                    <a:lnTo>
                      <a:pt x="72" y="152"/>
                    </a:lnTo>
                    <a:lnTo>
                      <a:pt x="163" y="152"/>
                    </a:lnTo>
                    <a:lnTo>
                      <a:pt x="119" y="42"/>
                    </a:lnTo>
                    <a:lnTo>
                      <a:pt x="119" y="42"/>
                    </a:lnTo>
                    <a:close/>
                    <a:moveTo>
                      <a:pt x="105" y="0"/>
                    </a:moveTo>
                    <a:lnTo>
                      <a:pt x="135" y="0"/>
                    </a:lnTo>
                    <a:lnTo>
                      <a:pt x="238" y="241"/>
                    </a:lnTo>
                    <a:lnTo>
                      <a:pt x="200" y="241"/>
                    </a:lnTo>
                    <a:lnTo>
                      <a:pt x="175" y="180"/>
                    </a:lnTo>
                    <a:lnTo>
                      <a:pt x="61" y="180"/>
                    </a:lnTo>
                    <a:lnTo>
                      <a:pt x="37" y="241"/>
                    </a:lnTo>
                    <a:lnTo>
                      <a:pt x="0" y="24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8"/>
              <p:cNvSpPr>
                <a:spLocks noEditPoints="1"/>
              </p:cNvSpPr>
              <p:nvPr userDrawn="1"/>
            </p:nvSpPr>
            <p:spPr bwMode="auto">
              <a:xfrm>
                <a:off x="7588250" y="5280026"/>
                <a:ext cx="269875" cy="382588"/>
              </a:xfrm>
              <a:custGeom>
                <a:avLst/>
                <a:gdLst>
                  <a:gd name="T0" fmla="*/ 33 w 170"/>
                  <a:gd name="T1" fmla="*/ 28 h 241"/>
                  <a:gd name="T2" fmla="*/ 33 w 170"/>
                  <a:gd name="T3" fmla="*/ 105 h 241"/>
                  <a:gd name="T4" fmla="*/ 75 w 170"/>
                  <a:gd name="T5" fmla="*/ 105 h 241"/>
                  <a:gd name="T6" fmla="*/ 91 w 170"/>
                  <a:gd name="T7" fmla="*/ 105 h 241"/>
                  <a:gd name="T8" fmla="*/ 105 w 170"/>
                  <a:gd name="T9" fmla="*/ 101 h 241"/>
                  <a:gd name="T10" fmla="*/ 117 w 170"/>
                  <a:gd name="T11" fmla="*/ 96 h 241"/>
                  <a:gd name="T12" fmla="*/ 124 w 170"/>
                  <a:gd name="T13" fmla="*/ 84 h 241"/>
                  <a:gd name="T14" fmla="*/ 126 w 170"/>
                  <a:gd name="T15" fmla="*/ 68 h 241"/>
                  <a:gd name="T16" fmla="*/ 124 w 170"/>
                  <a:gd name="T17" fmla="*/ 52 h 241"/>
                  <a:gd name="T18" fmla="*/ 117 w 170"/>
                  <a:gd name="T19" fmla="*/ 40 h 241"/>
                  <a:gd name="T20" fmla="*/ 105 w 170"/>
                  <a:gd name="T21" fmla="*/ 33 h 241"/>
                  <a:gd name="T22" fmla="*/ 91 w 170"/>
                  <a:gd name="T23" fmla="*/ 31 h 241"/>
                  <a:gd name="T24" fmla="*/ 75 w 170"/>
                  <a:gd name="T25" fmla="*/ 28 h 241"/>
                  <a:gd name="T26" fmla="*/ 33 w 170"/>
                  <a:gd name="T27" fmla="*/ 28 h 241"/>
                  <a:gd name="T28" fmla="*/ 0 w 170"/>
                  <a:gd name="T29" fmla="*/ 0 h 241"/>
                  <a:gd name="T30" fmla="*/ 84 w 170"/>
                  <a:gd name="T31" fmla="*/ 0 h 241"/>
                  <a:gd name="T32" fmla="*/ 112 w 170"/>
                  <a:gd name="T33" fmla="*/ 3 h 241"/>
                  <a:gd name="T34" fmla="*/ 131 w 170"/>
                  <a:gd name="T35" fmla="*/ 12 h 241"/>
                  <a:gd name="T36" fmla="*/ 145 w 170"/>
                  <a:gd name="T37" fmla="*/ 24 h 241"/>
                  <a:gd name="T38" fmla="*/ 154 w 170"/>
                  <a:gd name="T39" fmla="*/ 38 h 241"/>
                  <a:gd name="T40" fmla="*/ 158 w 170"/>
                  <a:gd name="T41" fmla="*/ 52 h 241"/>
                  <a:gd name="T42" fmla="*/ 161 w 170"/>
                  <a:gd name="T43" fmla="*/ 68 h 241"/>
                  <a:gd name="T44" fmla="*/ 156 w 170"/>
                  <a:gd name="T45" fmla="*/ 89 h 241"/>
                  <a:gd name="T46" fmla="*/ 145 w 170"/>
                  <a:gd name="T47" fmla="*/ 110 h 241"/>
                  <a:gd name="T48" fmla="*/ 126 w 170"/>
                  <a:gd name="T49" fmla="*/ 124 h 241"/>
                  <a:gd name="T50" fmla="*/ 103 w 170"/>
                  <a:gd name="T51" fmla="*/ 131 h 241"/>
                  <a:gd name="T52" fmla="*/ 170 w 170"/>
                  <a:gd name="T53" fmla="*/ 241 h 241"/>
                  <a:gd name="T54" fmla="*/ 128 w 170"/>
                  <a:gd name="T55" fmla="*/ 241 h 241"/>
                  <a:gd name="T56" fmla="*/ 68 w 170"/>
                  <a:gd name="T57" fmla="*/ 133 h 241"/>
                  <a:gd name="T58" fmla="*/ 33 w 170"/>
                  <a:gd name="T59" fmla="*/ 133 h 241"/>
                  <a:gd name="T60" fmla="*/ 33 w 170"/>
                  <a:gd name="T61" fmla="*/ 241 h 241"/>
                  <a:gd name="T62" fmla="*/ 0 w 170"/>
                  <a:gd name="T63" fmla="*/ 241 h 241"/>
                  <a:gd name="T64" fmla="*/ 0 w 170"/>
                  <a:gd name="T6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0" h="241">
                    <a:moveTo>
                      <a:pt x="33" y="28"/>
                    </a:moveTo>
                    <a:lnTo>
                      <a:pt x="33" y="105"/>
                    </a:lnTo>
                    <a:lnTo>
                      <a:pt x="75" y="105"/>
                    </a:lnTo>
                    <a:lnTo>
                      <a:pt x="91" y="105"/>
                    </a:lnTo>
                    <a:lnTo>
                      <a:pt x="105" y="101"/>
                    </a:lnTo>
                    <a:lnTo>
                      <a:pt x="117" y="96"/>
                    </a:lnTo>
                    <a:lnTo>
                      <a:pt x="124" y="84"/>
                    </a:lnTo>
                    <a:lnTo>
                      <a:pt x="126" y="68"/>
                    </a:lnTo>
                    <a:lnTo>
                      <a:pt x="124" y="52"/>
                    </a:lnTo>
                    <a:lnTo>
                      <a:pt x="117" y="40"/>
                    </a:lnTo>
                    <a:lnTo>
                      <a:pt x="105" y="33"/>
                    </a:lnTo>
                    <a:lnTo>
                      <a:pt x="91" y="31"/>
                    </a:lnTo>
                    <a:lnTo>
                      <a:pt x="75" y="28"/>
                    </a:lnTo>
                    <a:lnTo>
                      <a:pt x="33" y="28"/>
                    </a:lnTo>
                    <a:close/>
                    <a:moveTo>
                      <a:pt x="0" y="0"/>
                    </a:moveTo>
                    <a:lnTo>
                      <a:pt x="84" y="0"/>
                    </a:lnTo>
                    <a:lnTo>
                      <a:pt x="112" y="3"/>
                    </a:lnTo>
                    <a:lnTo>
                      <a:pt x="131" y="12"/>
                    </a:lnTo>
                    <a:lnTo>
                      <a:pt x="145" y="24"/>
                    </a:lnTo>
                    <a:lnTo>
                      <a:pt x="154" y="38"/>
                    </a:lnTo>
                    <a:lnTo>
                      <a:pt x="158" y="52"/>
                    </a:lnTo>
                    <a:lnTo>
                      <a:pt x="161" y="68"/>
                    </a:lnTo>
                    <a:lnTo>
                      <a:pt x="156" y="89"/>
                    </a:lnTo>
                    <a:lnTo>
                      <a:pt x="145" y="110"/>
                    </a:lnTo>
                    <a:lnTo>
                      <a:pt x="126" y="124"/>
                    </a:lnTo>
                    <a:lnTo>
                      <a:pt x="103" y="131"/>
                    </a:lnTo>
                    <a:lnTo>
                      <a:pt x="170" y="241"/>
                    </a:lnTo>
                    <a:lnTo>
                      <a:pt x="128" y="241"/>
                    </a:lnTo>
                    <a:lnTo>
                      <a:pt x="68" y="133"/>
                    </a:lnTo>
                    <a:lnTo>
                      <a:pt x="33" y="133"/>
                    </a:lnTo>
                    <a:lnTo>
                      <a:pt x="33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9"/>
              <p:cNvSpPr>
                <a:spLocks/>
              </p:cNvSpPr>
              <p:nvPr userDrawn="1"/>
            </p:nvSpPr>
            <p:spPr bwMode="auto">
              <a:xfrm>
                <a:off x="7866063" y="5280026"/>
                <a:ext cx="295275" cy="382588"/>
              </a:xfrm>
              <a:custGeom>
                <a:avLst/>
                <a:gdLst>
                  <a:gd name="T0" fmla="*/ 0 w 186"/>
                  <a:gd name="T1" fmla="*/ 0 h 241"/>
                  <a:gd name="T2" fmla="*/ 186 w 186"/>
                  <a:gd name="T3" fmla="*/ 0 h 241"/>
                  <a:gd name="T4" fmla="*/ 186 w 186"/>
                  <a:gd name="T5" fmla="*/ 31 h 241"/>
                  <a:gd name="T6" fmla="*/ 109 w 186"/>
                  <a:gd name="T7" fmla="*/ 31 h 241"/>
                  <a:gd name="T8" fmla="*/ 109 w 186"/>
                  <a:gd name="T9" fmla="*/ 241 h 241"/>
                  <a:gd name="T10" fmla="*/ 77 w 186"/>
                  <a:gd name="T11" fmla="*/ 241 h 241"/>
                  <a:gd name="T12" fmla="*/ 77 w 186"/>
                  <a:gd name="T13" fmla="*/ 31 h 241"/>
                  <a:gd name="T14" fmla="*/ 0 w 186"/>
                  <a:gd name="T15" fmla="*/ 31 h 241"/>
                  <a:gd name="T16" fmla="*/ 0 w 186"/>
                  <a:gd name="T17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241">
                    <a:moveTo>
                      <a:pt x="0" y="0"/>
                    </a:moveTo>
                    <a:lnTo>
                      <a:pt x="186" y="0"/>
                    </a:lnTo>
                    <a:lnTo>
                      <a:pt x="186" y="31"/>
                    </a:lnTo>
                    <a:lnTo>
                      <a:pt x="109" y="31"/>
                    </a:lnTo>
                    <a:lnTo>
                      <a:pt x="109" y="241"/>
                    </a:lnTo>
                    <a:lnTo>
                      <a:pt x="77" y="241"/>
                    </a:lnTo>
                    <a:lnTo>
                      <a:pt x="77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40"/>
              <p:cNvSpPr>
                <a:spLocks/>
              </p:cNvSpPr>
              <p:nvPr userDrawn="1"/>
            </p:nvSpPr>
            <p:spPr bwMode="auto">
              <a:xfrm>
                <a:off x="8205788" y="5280026"/>
                <a:ext cx="254000" cy="382588"/>
              </a:xfrm>
              <a:custGeom>
                <a:avLst/>
                <a:gdLst>
                  <a:gd name="T0" fmla="*/ 0 w 160"/>
                  <a:gd name="T1" fmla="*/ 0 h 241"/>
                  <a:gd name="T2" fmla="*/ 156 w 160"/>
                  <a:gd name="T3" fmla="*/ 0 h 241"/>
                  <a:gd name="T4" fmla="*/ 156 w 160"/>
                  <a:gd name="T5" fmla="*/ 31 h 241"/>
                  <a:gd name="T6" fmla="*/ 32 w 160"/>
                  <a:gd name="T7" fmla="*/ 31 h 241"/>
                  <a:gd name="T8" fmla="*/ 32 w 160"/>
                  <a:gd name="T9" fmla="*/ 103 h 241"/>
                  <a:gd name="T10" fmla="*/ 146 w 160"/>
                  <a:gd name="T11" fmla="*/ 103 h 241"/>
                  <a:gd name="T12" fmla="*/ 146 w 160"/>
                  <a:gd name="T13" fmla="*/ 133 h 241"/>
                  <a:gd name="T14" fmla="*/ 32 w 160"/>
                  <a:gd name="T15" fmla="*/ 133 h 241"/>
                  <a:gd name="T16" fmla="*/ 32 w 160"/>
                  <a:gd name="T17" fmla="*/ 210 h 241"/>
                  <a:gd name="T18" fmla="*/ 160 w 160"/>
                  <a:gd name="T19" fmla="*/ 210 h 241"/>
                  <a:gd name="T20" fmla="*/ 160 w 160"/>
                  <a:gd name="T21" fmla="*/ 241 h 241"/>
                  <a:gd name="T22" fmla="*/ 0 w 160"/>
                  <a:gd name="T23" fmla="*/ 241 h 241"/>
                  <a:gd name="T24" fmla="*/ 0 w 160"/>
                  <a:gd name="T2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0" h="241">
                    <a:moveTo>
                      <a:pt x="0" y="0"/>
                    </a:moveTo>
                    <a:lnTo>
                      <a:pt x="156" y="0"/>
                    </a:lnTo>
                    <a:lnTo>
                      <a:pt x="156" y="31"/>
                    </a:lnTo>
                    <a:lnTo>
                      <a:pt x="32" y="31"/>
                    </a:lnTo>
                    <a:lnTo>
                      <a:pt x="32" y="103"/>
                    </a:lnTo>
                    <a:lnTo>
                      <a:pt x="146" y="103"/>
                    </a:lnTo>
                    <a:lnTo>
                      <a:pt x="146" y="133"/>
                    </a:lnTo>
                    <a:lnTo>
                      <a:pt x="32" y="133"/>
                    </a:lnTo>
                    <a:lnTo>
                      <a:pt x="32" y="210"/>
                    </a:lnTo>
                    <a:lnTo>
                      <a:pt x="160" y="210"/>
                    </a:lnTo>
                    <a:lnTo>
                      <a:pt x="160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41"/>
              <p:cNvSpPr>
                <a:spLocks noEditPoints="1"/>
              </p:cNvSpPr>
              <p:nvPr userDrawn="1"/>
            </p:nvSpPr>
            <p:spPr bwMode="auto">
              <a:xfrm>
                <a:off x="8526463" y="5280026"/>
                <a:ext cx="269875" cy="382588"/>
              </a:xfrm>
              <a:custGeom>
                <a:avLst/>
                <a:gdLst>
                  <a:gd name="T0" fmla="*/ 33 w 170"/>
                  <a:gd name="T1" fmla="*/ 28 h 241"/>
                  <a:gd name="T2" fmla="*/ 33 w 170"/>
                  <a:gd name="T3" fmla="*/ 105 h 241"/>
                  <a:gd name="T4" fmla="*/ 75 w 170"/>
                  <a:gd name="T5" fmla="*/ 105 h 241"/>
                  <a:gd name="T6" fmla="*/ 89 w 170"/>
                  <a:gd name="T7" fmla="*/ 105 h 241"/>
                  <a:gd name="T8" fmla="*/ 103 w 170"/>
                  <a:gd name="T9" fmla="*/ 101 h 241"/>
                  <a:gd name="T10" fmla="*/ 114 w 170"/>
                  <a:gd name="T11" fmla="*/ 96 h 241"/>
                  <a:gd name="T12" fmla="*/ 124 w 170"/>
                  <a:gd name="T13" fmla="*/ 84 h 241"/>
                  <a:gd name="T14" fmla="*/ 126 w 170"/>
                  <a:gd name="T15" fmla="*/ 68 h 241"/>
                  <a:gd name="T16" fmla="*/ 124 w 170"/>
                  <a:gd name="T17" fmla="*/ 52 h 241"/>
                  <a:gd name="T18" fmla="*/ 114 w 170"/>
                  <a:gd name="T19" fmla="*/ 40 h 241"/>
                  <a:gd name="T20" fmla="*/ 103 w 170"/>
                  <a:gd name="T21" fmla="*/ 33 h 241"/>
                  <a:gd name="T22" fmla="*/ 89 w 170"/>
                  <a:gd name="T23" fmla="*/ 31 h 241"/>
                  <a:gd name="T24" fmla="*/ 75 w 170"/>
                  <a:gd name="T25" fmla="*/ 28 h 241"/>
                  <a:gd name="T26" fmla="*/ 33 w 170"/>
                  <a:gd name="T27" fmla="*/ 28 h 241"/>
                  <a:gd name="T28" fmla="*/ 0 w 170"/>
                  <a:gd name="T29" fmla="*/ 0 h 241"/>
                  <a:gd name="T30" fmla="*/ 84 w 170"/>
                  <a:gd name="T31" fmla="*/ 0 h 241"/>
                  <a:gd name="T32" fmla="*/ 110 w 170"/>
                  <a:gd name="T33" fmla="*/ 3 h 241"/>
                  <a:gd name="T34" fmla="*/ 131 w 170"/>
                  <a:gd name="T35" fmla="*/ 12 h 241"/>
                  <a:gd name="T36" fmla="*/ 145 w 170"/>
                  <a:gd name="T37" fmla="*/ 24 h 241"/>
                  <a:gd name="T38" fmla="*/ 154 w 170"/>
                  <a:gd name="T39" fmla="*/ 38 h 241"/>
                  <a:gd name="T40" fmla="*/ 159 w 170"/>
                  <a:gd name="T41" fmla="*/ 52 h 241"/>
                  <a:gd name="T42" fmla="*/ 161 w 170"/>
                  <a:gd name="T43" fmla="*/ 68 h 241"/>
                  <a:gd name="T44" fmla="*/ 156 w 170"/>
                  <a:gd name="T45" fmla="*/ 89 h 241"/>
                  <a:gd name="T46" fmla="*/ 145 w 170"/>
                  <a:gd name="T47" fmla="*/ 110 h 241"/>
                  <a:gd name="T48" fmla="*/ 126 w 170"/>
                  <a:gd name="T49" fmla="*/ 124 h 241"/>
                  <a:gd name="T50" fmla="*/ 100 w 170"/>
                  <a:gd name="T51" fmla="*/ 131 h 241"/>
                  <a:gd name="T52" fmla="*/ 170 w 170"/>
                  <a:gd name="T53" fmla="*/ 241 h 241"/>
                  <a:gd name="T54" fmla="*/ 128 w 170"/>
                  <a:gd name="T55" fmla="*/ 241 h 241"/>
                  <a:gd name="T56" fmla="*/ 68 w 170"/>
                  <a:gd name="T57" fmla="*/ 133 h 241"/>
                  <a:gd name="T58" fmla="*/ 33 w 170"/>
                  <a:gd name="T59" fmla="*/ 133 h 241"/>
                  <a:gd name="T60" fmla="*/ 33 w 170"/>
                  <a:gd name="T61" fmla="*/ 241 h 241"/>
                  <a:gd name="T62" fmla="*/ 0 w 170"/>
                  <a:gd name="T63" fmla="*/ 241 h 241"/>
                  <a:gd name="T64" fmla="*/ 0 w 170"/>
                  <a:gd name="T6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0" h="241">
                    <a:moveTo>
                      <a:pt x="33" y="28"/>
                    </a:moveTo>
                    <a:lnTo>
                      <a:pt x="33" y="105"/>
                    </a:lnTo>
                    <a:lnTo>
                      <a:pt x="75" y="105"/>
                    </a:lnTo>
                    <a:lnTo>
                      <a:pt x="89" y="105"/>
                    </a:lnTo>
                    <a:lnTo>
                      <a:pt x="103" y="101"/>
                    </a:lnTo>
                    <a:lnTo>
                      <a:pt x="114" y="96"/>
                    </a:lnTo>
                    <a:lnTo>
                      <a:pt x="124" y="84"/>
                    </a:lnTo>
                    <a:lnTo>
                      <a:pt x="126" y="68"/>
                    </a:lnTo>
                    <a:lnTo>
                      <a:pt x="124" y="52"/>
                    </a:lnTo>
                    <a:lnTo>
                      <a:pt x="114" y="40"/>
                    </a:lnTo>
                    <a:lnTo>
                      <a:pt x="103" y="33"/>
                    </a:lnTo>
                    <a:lnTo>
                      <a:pt x="89" y="31"/>
                    </a:lnTo>
                    <a:lnTo>
                      <a:pt x="75" y="28"/>
                    </a:lnTo>
                    <a:lnTo>
                      <a:pt x="33" y="28"/>
                    </a:lnTo>
                    <a:close/>
                    <a:moveTo>
                      <a:pt x="0" y="0"/>
                    </a:moveTo>
                    <a:lnTo>
                      <a:pt x="84" y="0"/>
                    </a:lnTo>
                    <a:lnTo>
                      <a:pt x="110" y="3"/>
                    </a:lnTo>
                    <a:lnTo>
                      <a:pt x="131" y="12"/>
                    </a:lnTo>
                    <a:lnTo>
                      <a:pt x="145" y="24"/>
                    </a:lnTo>
                    <a:lnTo>
                      <a:pt x="154" y="38"/>
                    </a:lnTo>
                    <a:lnTo>
                      <a:pt x="159" y="52"/>
                    </a:lnTo>
                    <a:lnTo>
                      <a:pt x="161" y="68"/>
                    </a:lnTo>
                    <a:lnTo>
                      <a:pt x="156" y="89"/>
                    </a:lnTo>
                    <a:lnTo>
                      <a:pt x="145" y="110"/>
                    </a:lnTo>
                    <a:lnTo>
                      <a:pt x="126" y="124"/>
                    </a:lnTo>
                    <a:lnTo>
                      <a:pt x="100" y="131"/>
                    </a:lnTo>
                    <a:lnTo>
                      <a:pt x="170" y="241"/>
                    </a:lnTo>
                    <a:lnTo>
                      <a:pt x="128" y="241"/>
                    </a:lnTo>
                    <a:lnTo>
                      <a:pt x="68" y="133"/>
                    </a:lnTo>
                    <a:lnTo>
                      <a:pt x="33" y="133"/>
                    </a:lnTo>
                    <a:lnTo>
                      <a:pt x="33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42"/>
              <p:cNvSpPr>
                <a:spLocks/>
              </p:cNvSpPr>
              <p:nvPr userDrawn="1"/>
            </p:nvSpPr>
            <p:spPr bwMode="auto">
              <a:xfrm>
                <a:off x="8937625" y="5280026"/>
                <a:ext cx="512763" cy="382588"/>
              </a:xfrm>
              <a:custGeom>
                <a:avLst/>
                <a:gdLst>
                  <a:gd name="T0" fmla="*/ 0 w 323"/>
                  <a:gd name="T1" fmla="*/ 0 h 241"/>
                  <a:gd name="T2" fmla="*/ 35 w 323"/>
                  <a:gd name="T3" fmla="*/ 0 h 241"/>
                  <a:gd name="T4" fmla="*/ 86 w 323"/>
                  <a:gd name="T5" fmla="*/ 192 h 241"/>
                  <a:gd name="T6" fmla="*/ 86 w 323"/>
                  <a:gd name="T7" fmla="*/ 192 h 241"/>
                  <a:gd name="T8" fmla="*/ 144 w 323"/>
                  <a:gd name="T9" fmla="*/ 0 h 241"/>
                  <a:gd name="T10" fmla="*/ 181 w 323"/>
                  <a:gd name="T11" fmla="*/ 0 h 241"/>
                  <a:gd name="T12" fmla="*/ 237 w 323"/>
                  <a:gd name="T13" fmla="*/ 192 h 241"/>
                  <a:gd name="T14" fmla="*/ 237 w 323"/>
                  <a:gd name="T15" fmla="*/ 192 h 241"/>
                  <a:gd name="T16" fmla="*/ 291 w 323"/>
                  <a:gd name="T17" fmla="*/ 0 h 241"/>
                  <a:gd name="T18" fmla="*/ 323 w 323"/>
                  <a:gd name="T19" fmla="*/ 0 h 241"/>
                  <a:gd name="T20" fmla="*/ 253 w 323"/>
                  <a:gd name="T21" fmla="*/ 241 h 241"/>
                  <a:gd name="T22" fmla="*/ 221 w 323"/>
                  <a:gd name="T23" fmla="*/ 241 h 241"/>
                  <a:gd name="T24" fmla="*/ 163 w 323"/>
                  <a:gd name="T25" fmla="*/ 45 h 241"/>
                  <a:gd name="T26" fmla="*/ 160 w 323"/>
                  <a:gd name="T27" fmla="*/ 45 h 241"/>
                  <a:gd name="T28" fmla="*/ 104 w 323"/>
                  <a:gd name="T29" fmla="*/ 241 h 241"/>
                  <a:gd name="T30" fmla="*/ 69 w 323"/>
                  <a:gd name="T31" fmla="*/ 241 h 241"/>
                  <a:gd name="T32" fmla="*/ 0 w 323"/>
                  <a:gd name="T33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3" h="241">
                    <a:moveTo>
                      <a:pt x="0" y="0"/>
                    </a:moveTo>
                    <a:lnTo>
                      <a:pt x="35" y="0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144" y="0"/>
                    </a:lnTo>
                    <a:lnTo>
                      <a:pt x="181" y="0"/>
                    </a:lnTo>
                    <a:lnTo>
                      <a:pt x="237" y="192"/>
                    </a:lnTo>
                    <a:lnTo>
                      <a:pt x="237" y="192"/>
                    </a:lnTo>
                    <a:lnTo>
                      <a:pt x="291" y="0"/>
                    </a:lnTo>
                    <a:lnTo>
                      <a:pt x="323" y="0"/>
                    </a:lnTo>
                    <a:lnTo>
                      <a:pt x="253" y="241"/>
                    </a:lnTo>
                    <a:lnTo>
                      <a:pt x="221" y="241"/>
                    </a:lnTo>
                    <a:lnTo>
                      <a:pt x="163" y="45"/>
                    </a:lnTo>
                    <a:lnTo>
                      <a:pt x="160" y="45"/>
                    </a:lnTo>
                    <a:lnTo>
                      <a:pt x="104" y="241"/>
                    </a:lnTo>
                    <a:lnTo>
                      <a:pt x="69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43"/>
              <p:cNvSpPr>
                <a:spLocks noEditPoints="1"/>
              </p:cNvSpPr>
              <p:nvPr userDrawn="1"/>
            </p:nvSpPr>
            <p:spPr bwMode="auto">
              <a:xfrm>
                <a:off x="9469438" y="5268913"/>
                <a:ext cx="395288" cy="400050"/>
              </a:xfrm>
              <a:custGeom>
                <a:avLst/>
                <a:gdLst>
                  <a:gd name="T0" fmla="*/ 123 w 249"/>
                  <a:gd name="T1" fmla="*/ 33 h 252"/>
                  <a:gd name="T2" fmla="*/ 93 w 249"/>
                  <a:gd name="T3" fmla="*/ 38 h 252"/>
                  <a:gd name="T4" fmla="*/ 70 w 249"/>
                  <a:gd name="T5" fmla="*/ 49 h 252"/>
                  <a:gd name="T6" fmla="*/ 51 w 249"/>
                  <a:gd name="T7" fmla="*/ 70 h 252"/>
                  <a:gd name="T8" fmla="*/ 37 w 249"/>
                  <a:gd name="T9" fmla="*/ 98 h 252"/>
                  <a:gd name="T10" fmla="*/ 35 w 249"/>
                  <a:gd name="T11" fmla="*/ 126 h 252"/>
                  <a:gd name="T12" fmla="*/ 37 w 249"/>
                  <a:gd name="T13" fmla="*/ 157 h 252"/>
                  <a:gd name="T14" fmla="*/ 51 w 249"/>
                  <a:gd name="T15" fmla="*/ 182 h 252"/>
                  <a:gd name="T16" fmla="*/ 70 w 249"/>
                  <a:gd name="T17" fmla="*/ 203 h 252"/>
                  <a:gd name="T18" fmla="*/ 93 w 249"/>
                  <a:gd name="T19" fmla="*/ 217 h 252"/>
                  <a:gd name="T20" fmla="*/ 123 w 249"/>
                  <a:gd name="T21" fmla="*/ 222 h 252"/>
                  <a:gd name="T22" fmla="*/ 153 w 249"/>
                  <a:gd name="T23" fmla="*/ 217 h 252"/>
                  <a:gd name="T24" fmla="*/ 179 w 249"/>
                  <a:gd name="T25" fmla="*/ 203 h 252"/>
                  <a:gd name="T26" fmla="*/ 198 w 249"/>
                  <a:gd name="T27" fmla="*/ 182 h 252"/>
                  <a:gd name="T28" fmla="*/ 209 w 249"/>
                  <a:gd name="T29" fmla="*/ 157 h 252"/>
                  <a:gd name="T30" fmla="*/ 214 w 249"/>
                  <a:gd name="T31" fmla="*/ 126 h 252"/>
                  <a:gd name="T32" fmla="*/ 209 w 249"/>
                  <a:gd name="T33" fmla="*/ 98 h 252"/>
                  <a:gd name="T34" fmla="*/ 198 w 249"/>
                  <a:gd name="T35" fmla="*/ 70 h 252"/>
                  <a:gd name="T36" fmla="*/ 179 w 249"/>
                  <a:gd name="T37" fmla="*/ 49 h 252"/>
                  <a:gd name="T38" fmla="*/ 153 w 249"/>
                  <a:gd name="T39" fmla="*/ 38 h 252"/>
                  <a:gd name="T40" fmla="*/ 123 w 249"/>
                  <a:gd name="T41" fmla="*/ 33 h 252"/>
                  <a:gd name="T42" fmla="*/ 123 w 249"/>
                  <a:gd name="T43" fmla="*/ 0 h 252"/>
                  <a:gd name="T44" fmla="*/ 165 w 249"/>
                  <a:gd name="T45" fmla="*/ 7 h 252"/>
                  <a:gd name="T46" fmla="*/ 200 w 249"/>
                  <a:gd name="T47" fmla="*/ 26 h 252"/>
                  <a:gd name="T48" fmla="*/ 226 w 249"/>
                  <a:gd name="T49" fmla="*/ 52 h 252"/>
                  <a:gd name="T50" fmla="*/ 242 w 249"/>
                  <a:gd name="T51" fmla="*/ 87 h 252"/>
                  <a:gd name="T52" fmla="*/ 249 w 249"/>
                  <a:gd name="T53" fmla="*/ 126 h 252"/>
                  <a:gd name="T54" fmla="*/ 242 w 249"/>
                  <a:gd name="T55" fmla="*/ 168 h 252"/>
                  <a:gd name="T56" fmla="*/ 226 w 249"/>
                  <a:gd name="T57" fmla="*/ 203 h 252"/>
                  <a:gd name="T58" fmla="*/ 200 w 249"/>
                  <a:gd name="T59" fmla="*/ 229 h 252"/>
                  <a:gd name="T60" fmla="*/ 165 w 249"/>
                  <a:gd name="T61" fmla="*/ 248 h 252"/>
                  <a:gd name="T62" fmla="*/ 123 w 249"/>
                  <a:gd name="T63" fmla="*/ 252 h 252"/>
                  <a:gd name="T64" fmla="*/ 84 w 249"/>
                  <a:gd name="T65" fmla="*/ 248 h 252"/>
                  <a:gd name="T66" fmla="*/ 49 w 249"/>
                  <a:gd name="T67" fmla="*/ 229 h 252"/>
                  <a:gd name="T68" fmla="*/ 23 w 249"/>
                  <a:gd name="T69" fmla="*/ 203 h 252"/>
                  <a:gd name="T70" fmla="*/ 4 w 249"/>
                  <a:gd name="T71" fmla="*/ 168 h 252"/>
                  <a:gd name="T72" fmla="*/ 0 w 249"/>
                  <a:gd name="T73" fmla="*/ 126 h 252"/>
                  <a:gd name="T74" fmla="*/ 4 w 249"/>
                  <a:gd name="T75" fmla="*/ 87 h 252"/>
                  <a:gd name="T76" fmla="*/ 23 w 249"/>
                  <a:gd name="T77" fmla="*/ 52 h 252"/>
                  <a:gd name="T78" fmla="*/ 49 w 249"/>
                  <a:gd name="T79" fmla="*/ 26 h 252"/>
                  <a:gd name="T80" fmla="*/ 84 w 249"/>
                  <a:gd name="T81" fmla="*/ 7 h 252"/>
                  <a:gd name="T82" fmla="*/ 123 w 249"/>
                  <a:gd name="T8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9" h="252">
                    <a:moveTo>
                      <a:pt x="123" y="33"/>
                    </a:moveTo>
                    <a:lnTo>
                      <a:pt x="93" y="38"/>
                    </a:lnTo>
                    <a:lnTo>
                      <a:pt x="70" y="49"/>
                    </a:lnTo>
                    <a:lnTo>
                      <a:pt x="51" y="70"/>
                    </a:lnTo>
                    <a:lnTo>
                      <a:pt x="37" y="98"/>
                    </a:lnTo>
                    <a:lnTo>
                      <a:pt x="35" y="126"/>
                    </a:lnTo>
                    <a:lnTo>
                      <a:pt x="37" y="157"/>
                    </a:lnTo>
                    <a:lnTo>
                      <a:pt x="51" y="182"/>
                    </a:lnTo>
                    <a:lnTo>
                      <a:pt x="70" y="203"/>
                    </a:lnTo>
                    <a:lnTo>
                      <a:pt x="93" y="217"/>
                    </a:lnTo>
                    <a:lnTo>
                      <a:pt x="123" y="222"/>
                    </a:lnTo>
                    <a:lnTo>
                      <a:pt x="153" y="217"/>
                    </a:lnTo>
                    <a:lnTo>
                      <a:pt x="179" y="203"/>
                    </a:lnTo>
                    <a:lnTo>
                      <a:pt x="198" y="182"/>
                    </a:lnTo>
                    <a:lnTo>
                      <a:pt x="209" y="157"/>
                    </a:lnTo>
                    <a:lnTo>
                      <a:pt x="214" y="126"/>
                    </a:lnTo>
                    <a:lnTo>
                      <a:pt x="209" y="98"/>
                    </a:lnTo>
                    <a:lnTo>
                      <a:pt x="198" y="70"/>
                    </a:lnTo>
                    <a:lnTo>
                      <a:pt x="179" y="49"/>
                    </a:lnTo>
                    <a:lnTo>
                      <a:pt x="153" y="38"/>
                    </a:lnTo>
                    <a:lnTo>
                      <a:pt x="123" y="33"/>
                    </a:lnTo>
                    <a:close/>
                    <a:moveTo>
                      <a:pt x="123" y="0"/>
                    </a:moveTo>
                    <a:lnTo>
                      <a:pt x="165" y="7"/>
                    </a:lnTo>
                    <a:lnTo>
                      <a:pt x="200" y="26"/>
                    </a:lnTo>
                    <a:lnTo>
                      <a:pt x="226" y="52"/>
                    </a:lnTo>
                    <a:lnTo>
                      <a:pt x="242" y="87"/>
                    </a:lnTo>
                    <a:lnTo>
                      <a:pt x="249" y="126"/>
                    </a:lnTo>
                    <a:lnTo>
                      <a:pt x="242" y="168"/>
                    </a:lnTo>
                    <a:lnTo>
                      <a:pt x="226" y="203"/>
                    </a:lnTo>
                    <a:lnTo>
                      <a:pt x="200" y="229"/>
                    </a:lnTo>
                    <a:lnTo>
                      <a:pt x="165" y="248"/>
                    </a:lnTo>
                    <a:lnTo>
                      <a:pt x="123" y="252"/>
                    </a:lnTo>
                    <a:lnTo>
                      <a:pt x="84" y="248"/>
                    </a:lnTo>
                    <a:lnTo>
                      <a:pt x="49" y="229"/>
                    </a:lnTo>
                    <a:lnTo>
                      <a:pt x="23" y="203"/>
                    </a:lnTo>
                    <a:lnTo>
                      <a:pt x="4" y="168"/>
                    </a:lnTo>
                    <a:lnTo>
                      <a:pt x="0" y="126"/>
                    </a:lnTo>
                    <a:lnTo>
                      <a:pt x="4" y="87"/>
                    </a:lnTo>
                    <a:lnTo>
                      <a:pt x="23" y="52"/>
                    </a:lnTo>
                    <a:lnTo>
                      <a:pt x="49" y="26"/>
                    </a:lnTo>
                    <a:lnTo>
                      <a:pt x="84" y="7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44"/>
              <p:cNvSpPr>
                <a:spLocks noEditPoints="1"/>
              </p:cNvSpPr>
              <p:nvPr userDrawn="1"/>
            </p:nvSpPr>
            <p:spPr bwMode="auto">
              <a:xfrm>
                <a:off x="9931400" y="5280026"/>
                <a:ext cx="269875" cy="382588"/>
              </a:xfrm>
              <a:custGeom>
                <a:avLst/>
                <a:gdLst>
                  <a:gd name="T0" fmla="*/ 32 w 170"/>
                  <a:gd name="T1" fmla="*/ 28 h 241"/>
                  <a:gd name="T2" fmla="*/ 32 w 170"/>
                  <a:gd name="T3" fmla="*/ 105 h 241"/>
                  <a:gd name="T4" fmla="*/ 74 w 170"/>
                  <a:gd name="T5" fmla="*/ 105 h 241"/>
                  <a:gd name="T6" fmla="*/ 88 w 170"/>
                  <a:gd name="T7" fmla="*/ 105 h 241"/>
                  <a:gd name="T8" fmla="*/ 102 w 170"/>
                  <a:gd name="T9" fmla="*/ 101 h 241"/>
                  <a:gd name="T10" fmla="*/ 114 w 170"/>
                  <a:gd name="T11" fmla="*/ 96 h 241"/>
                  <a:gd name="T12" fmla="*/ 123 w 170"/>
                  <a:gd name="T13" fmla="*/ 84 h 241"/>
                  <a:gd name="T14" fmla="*/ 125 w 170"/>
                  <a:gd name="T15" fmla="*/ 68 h 241"/>
                  <a:gd name="T16" fmla="*/ 123 w 170"/>
                  <a:gd name="T17" fmla="*/ 52 h 241"/>
                  <a:gd name="T18" fmla="*/ 114 w 170"/>
                  <a:gd name="T19" fmla="*/ 40 h 241"/>
                  <a:gd name="T20" fmla="*/ 102 w 170"/>
                  <a:gd name="T21" fmla="*/ 33 h 241"/>
                  <a:gd name="T22" fmla="*/ 88 w 170"/>
                  <a:gd name="T23" fmla="*/ 31 h 241"/>
                  <a:gd name="T24" fmla="*/ 74 w 170"/>
                  <a:gd name="T25" fmla="*/ 28 h 241"/>
                  <a:gd name="T26" fmla="*/ 32 w 170"/>
                  <a:gd name="T27" fmla="*/ 28 h 241"/>
                  <a:gd name="T28" fmla="*/ 0 w 170"/>
                  <a:gd name="T29" fmla="*/ 0 h 241"/>
                  <a:gd name="T30" fmla="*/ 83 w 170"/>
                  <a:gd name="T31" fmla="*/ 0 h 241"/>
                  <a:gd name="T32" fmla="*/ 109 w 170"/>
                  <a:gd name="T33" fmla="*/ 3 h 241"/>
                  <a:gd name="T34" fmla="*/ 130 w 170"/>
                  <a:gd name="T35" fmla="*/ 12 h 241"/>
                  <a:gd name="T36" fmla="*/ 144 w 170"/>
                  <a:gd name="T37" fmla="*/ 24 h 241"/>
                  <a:gd name="T38" fmla="*/ 153 w 170"/>
                  <a:gd name="T39" fmla="*/ 38 h 241"/>
                  <a:gd name="T40" fmla="*/ 158 w 170"/>
                  <a:gd name="T41" fmla="*/ 52 h 241"/>
                  <a:gd name="T42" fmla="*/ 160 w 170"/>
                  <a:gd name="T43" fmla="*/ 68 h 241"/>
                  <a:gd name="T44" fmla="*/ 156 w 170"/>
                  <a:gd name="T45" fmla="*/ 89 h 241"/>
                  <a:gd name="T46" fmla="*/ 144 w 170"/>
                  <a:gd name="T47" fmla="*/ 110 h 241"/>
                  <a:gd name="T48" fmla="*/ 125 w 170"/>
                  <a:gd name="T49" fmla="*/ 124 h 241"/>
                  <a:gd name="T50" fmla="*/ 100 w 170"/>
                  <a:gd name="T51" fmla="*/ 131 h 241"/>
                  <a:gd name="T52" fmla="*/ 170 w 170"/>
                  <a:gd name="T53" fmla="*/ 241 h 241"/>
                  <a:gd name="T54" fmla="*/ 128 w 170"/>
                  <a:gd name="T55" fmla="*/ 241 h 241"/>
                  <a:gd name="T56" fmla="*/ 67 w 170"/>
                  <a:gd name="T57" fmla="*/ 133 h 241"/>
                  <a:gd name="T58" fmla="*/ 32 w 170"/>
                  <a:gd name="T59" fmla="*/ 133 h 241"/>
                  <a:gd name="T60" fmla="*/ 32 w 170"/>
                  <a:gd name="T61" fmla="*/ 241 h 241"/>
                  <a:gd name="T62" fmla="*/ 0 w 170"/>
                  <a:gd name="T63" fmla="*/ 241 h 241"/>
                  <a:gd name="T64" fmla="*/ 0 w 170"/>
                  <a:gd name="T6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0" h="241">
                    <a:moveTo>
                      <a:pt x="32" y="28"/>
                    </a:moveTo>
                    <a:lnTo>
                      <a:pt x="32" y="105"/>
                    </a:lnTo>
                    <a:lnTo>
                      <a:pt x="74" y="105"/>
                    </a:lnTo>
                    <a:lnTo>
                      <a:pt x="88" y="105"/>
                    </a:lnTo>
                    <a:lnTo>
                      <a:pt x="102" y="101"/>
                    </a:lnTo>
                    <a:lnTo>
                      <a:pt x="114" y="96"/>
                    </a:lnTo>
                    <a:lnTo>
                      <a:pt x="123" y="84"/>
                    </a:lnTo>
                    <a:lnTo>
                      <a:pt x="125" y="68"/>
                    </a:lnTo>
                    <a:lnTo>
                      <a:pt x="123" y="52"/>
                    </a:lnTo>
                    <a:lnTo>
                      <a:pt x="114" y="40"/>
                    </a:lnTo>
                    <a:lnTo>
                      <a:pt x="102" y="33"/>
                    </a:lnTo>
                    <a:lnTo>
                      <a:pt x="88" y="31"/>
                    </a:lnTo>
                    <a:lnTo>
                      <a:pt x="74" y="28"/>
                    </a:lnTo>
                    <a:lnTo>
                      <a:pt x="32" y="28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lnTo>
                      <a:pt x="109" y="3"/>
                    </a:lnTo>
                    <a:lnTo>
                      <a:pt x="130" y="12"/>
                    </a:lnTo>
                    <a:lnTo>
                      <a:pt x="144" y="24"/>
                    </a:lnTo>
                    <a:lnTo>
                      <a:pt x="153" y="38"/>
                    </a:lnTo>
                    <a:lnTo>
                      <a:pt x="158" y="52"/>
                    </a:lnTo>
                    <a:lnTo>
                      <a:pt x="160" y="68"/>
                    </a:lnTo>
                    <a:lnTo>
                      <a:pt x="156" y="89"/>
                    </a:lnTo>
                    <a:lnTo>
                      <a:pt x="144" y="110"/>
                    </a:lnTo>
                    <a:lnTo>
                      <a:pt x="125" y="124"/>
                    </a:lnTo>
                    <a:lnTo>
                      <a:pt x="100" y="131"/>
                    </a:lnTo>
                    <a:lnTo>
                      <a:pt x="170" y="241"/>
                    </a:lnTo>
                    <a:lnTo>
                      <a:pt x="128" y="241"/>
                    </a:lnTo>
                    <a:lnTo>
                      <a:pt x="67" y="133"/>
                    </a:lnTo>
                    <a:lnTo>
                      <a:pt x="32" y="133"/>
                    </a:lnTo>
                    <a:lnTo>
                      <a:pt x="32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5"/>
              <p:cNvSpPr>
                <a:spLocks/>
              </p:cNvSpPr>
              <p:nvPr userDrawn="1"/>
            </p:nvSpPr>
            <p:spPr bwMode="auto">
              <a:xfrm>
                <a:off x="10248900" y="5280026"/>
                <a:ext cx="225425" cy="382588"/>
              </a:xfrm>
              <a:custGeom>
                <a:avLst/>
                <a:gdLst>
                  <a:gd name="T0" fmla="*/ 0 w 142"/>
                  <a:gd name="T1" fmla="*/ 0 h 241"/>
                  <a:gd name="T2" fmla="*/ 32 w 142"/>
                  <a:gd name="T3" fmla="*/ 0 h 241"/>
                  <a:gd name="T4" fmla="*/ 32 w 142"/>
                  <a:gd name="T5" fmla="*/ 210 h 241"/>
                  <a:gd name="T6" fmla="*/ 142 w 142"/>
                  <a:gd name="T7" fmla="*/ 210 h 241"/>
                  <a:gd name="T8" fmla="*/ 142 w 142"/>
                  <a:gd name="T9" fmla="*/ 241 h 241"/>
                  <a:gd name="T10" fmla="*/ 0 w 142"/>
                  <a:gd name="T11" fmla="*/ 241 h 241"/>
                  <a:gd name="T12" fmla="*/ 0 w 142"/>
                  <a:gd name="T13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241">
                    <a:moveTo>
                      <a:pt x="0" y="0"/>
                    </a:moveTo>
                    <a:lnTo>
                      <a:pt x="32" y="0"/>
                    </a:lnTo>
                    <a:lnTo>
                      <a:pt x="32" y="210"/>
                    </a:lnTo>
                    <a:lnTo>
                      <a:pt x="142" y="210"/>
                    </a:lnTo>
                    <a:lnTo>
                      <a:pt x="142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6"/>
              <p:cNvSpPr>
                <a:spLocks noEditPoints="1"/>
              </p:cNvSpPr>
              <p:nvPr userDrawn="1"/>
            </p:nvSpPr>
            <p:spPr bwMode="auto">
              <a:xfrm>
                <a:off x="10510838" y="5280026"/>
                <a:ext cx="328613" cy="382588"/>
              </a:xfrm>
              <a:custGeom>
                <a:avLst/>
                <a:gdLst>
                  <a:gd name="T0" fmla="*/ 33 w 207"/>
                  <a:gd name="T1" fmla="*/ 31 h 241"/>
                  <a:gd name="T2" fmla="*/ 33 w 207"/>
                  <a:gd name="T3" fmla="*/ 210 h 241"/>
                  <a:gd name="T4" fmla="*/ 72 w 207"/>
                  <a:gd name="T5" fmla="*/ 210 h 241"/>
                  <a:gd name="T6" fmla="*/ 105 w 207"/>
                  <a:gd name="T7" fmla="*/ 206 h 241"/>
                  <a:gd name="T8" fmla="*/ 133 w 207"/>
                  <a:gd name="T9" fmla="*/ 194 h 241"/>
                  <a:gd name="T10" fmla="*/ 154 w 207"/>
                  <a:gd name="T11" fmla="*/ 178 h 241"/>
                  <a:gd name="T12" fmla="*/ 168 w 207"/>
                  <a:gd name="T13" fmla="*/ 152 h 241"/>
                  <a:gd name="T14" fmla="*/ 175 w 207"/>
                  <a:gd name="T15" fmla="*/ 119 h 241"/>
                  <a:gd name="T16" fmla="*/ 172 w 207"/>
                  <a:gd name="T17" fmla="*/ 105 h 241"/>
                  <a:gd name="T18" fmla="*/ 170 w 207"/>
                  <a:gd name="T19" fmla="*/ 89 h 241"/>
                  <a:gd name="T20" fmla="*/ 161 w 207"/>
                  <a:gd name="T21" fmla="*/ 73 h 241"/>
                  <a:gd name="T22" fmla="*/ 149 w 207"/>
                  <a:gd name="T23" fmla="*/ 56 h 241"/>
                  <a:gd name="T24" fmla="*/ 133 w 207"/>
                  <a:gd name="T25" fmla="*/ 42 h 241"/>
                  <a:gd name="T26" fmla="*/ 109 w 207"/>
                  <a:gd name="T27" fmla="*/ 35 h 241"/>
                  <a:gd name="T28" fmla="*/ 82 w 207"/>
                  <a:gd name="T29" fmla="*/ 31 h 241"/>
                  <a:gd name="T30" fmla="*/ 33 w 207"/>
                  <a:gd name="T31" fmla="*/ 31 h 241"/>
                  <a:gd name="T32" fmla="*/ 0 w 207"/>
                  <a:gd name="T33" fmla="*/ 0 h 241"/>
                  <a:gd name="T34" fmla="*/ 84 w 207"/>
                  <a:gd name="T35" fmla="*/ 0 h 241"/>
                  <a:gd name="T36" fmla="*/ 121 w 207"/>
                  <a:gd name="T37" fmla="*/ 5 h 241"/>
                  <a:gd name="T38" fmla="*/ 151 w 207"/>
                  <a:gd name="T39" fmla="*/ 17 h 241"/>
                  <a:gd name="T40" fmla="*/ 175 w 207"/>
                  <a:gd name="T41" fmla="*/ 33 h 241"/>
                  <a:gd name="T42" fmla="*/ 191 w 207"/>
                  <a:gd name="T43" fmla="*/ 54 h 241"/>
                  <a:gd name="T44" fmla="*/ 200 w 207"/>
                  <a:gd name="T45" fmla="*/ 77 h 241"/>
                  <a:gd name="T46" fmla="*/ 207 w 207"/>
                  <a:gd name="T47" fmla="*/ 101 h 241"/>
                  <a:gd name="T48" fmla="*/ 207 w 207"/>
                  <a:gd name="T49" fmla="*/ 119 h 241"/>
                  <a:gd name="T50" fmla="*/ 205 w 207"/>
                  <a:gd name="T51" fmla="*/ 150 h 241"/>
                  <a:gd name="T52" fmla="*/ 193 w 207"/>
                  <a:gd name="T53" fmla="*/ 178 h 241"/>
                  <a:gd name="T54" fmla="*/ 175 w 207"/>
                  <a:gd name="T55" fmla="*/ 203 h 241"/>
                  <a:gd name="T56" fmla="*/ 149 w 207"/>
                  <a:gd name="T57" fmla="*/ 222 h 241"/>
                  <a:gd name="T58" fmla="*/ 116 w 207"/>
                  <a:gd name="T59" fmla="*/ 236 h 241"/>
                  <a:gd name="T60" fmla="*/ 77 w 207"/>
                  <a:gd name="T61" fmla="*/ 241 h 241"/>
                  <a:gd name="T62" fmla="*/ 0 w 207"/>
                  <a:gd name="T63" fmla="*/ 241 h 241"/>
                  <a:gd name="T64" fmla="*/ 0 w 207"/>
                  <a:gd name="T65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7" h="241">
                    <a:moveTo>
                      <a:pt x="33" y="31"/>
                    </a:moveTo>
                    <a:lnTo>
                      <a:pt x="33" y="210"/>
                    </a:lnTo>
                    <a:lnTo>
                      <a:pt x="72" y="210"/>
                    </a:lnTo>
                    <a:lnTo>
                      <a:pt x="105" y="206"/>
                    </a:lnTo>
                    <a:lnTo>
                      <a:pt x="133" y="194"/>
                    </a:lnTo>
                    <a:lnTo>
                      <a:pt x="154" y="178"/>
                    </a:lnTo>
                    <a:lnTo>
                      <a:pt x="168" y="152"/>
                    </a:lnTo>
                    <a:lnTo>
                      <a:pt x="175" y="119"/>
                    </a:lnTo>
                    <a:lnTo>
                      <a:pt x="172" y="105"/>
                    </a:lnTo>
                    <a:lnTo>
                      <a:pt x="170" y="89"/>
                    </a:lnTo>
                    <a:lnTo>
                      <a:pt x="161" y="73"/>
                    </a:lnTo>
                    <a:lnTo>
                      <a:pt x="149" y="56"/>
                    </a:lnTo>
                    <a:lnTo>
                      <a:pt x="133" y="42"/>
                    </a:lnTo>
                    <a:lnTo>
                      <a:pt x="109" y="35"/>
                    </a:lnTo>
                    <a:lnTo>
                      <a:pt x="82" y="31"/>
                    </a:lnTo>
                    <a:lnTo>
                      <a:pt x="33" y="31"/>
                    </a:lnTo>
                    <a:close/>
                    <a:moveTo>
                      <a:pt x="0" y="0"/>
                    </a:moveTo>
                    <a:lnTo>
                      <a:pt x="84" y="0"/>
                    </a:lnTo>
                    <a:lnTo>
                      <a:pt x="121" y="5"/>
                    </a:lnTo>
                    <a:lnTo>
                      <a:pt x="151" y="17"/>
                    </a:lnTo>
                    <a:lnTo>
                      <a:pt x="175" y="33"/>
                    </a:lnTo>
                    <a:lnTo>
                      <a:pt x="191" y="54"/>
                    </a:lnTo>
                    <a:lnTo>
                      <a:pt x="200" y="77"/>
                    </a:lnTo>
                    <a:lnTo>
                      <a:pt x="207" y="101"/>
                    </a:lnTo>
                    <a:lnTo>
                      <a:pt x="207" y="119"/>
                    </a:lnTo>
                    <a:lnTo>
                      <a:pt x="205" y="150"/>
                    </a:lnTo>
                    <a:lnTo>
                      <a:pt x="193" y="178"/>
                    </a:lnTo>
                    <a:lnTo>
                      <a:pt x="175" y="203"/>
                    </a:lnTo>
                    <a:lnTo>
                      <a:pt x="149" y="222"/>
                    </a:lnTo>
                    <a:lnTo>
                      <a:pt x="116" y="236"/>
                    </a:lnTo>
                    <a:lnTo>
                      <a:pt x="77" y="241"/>
                    </a:lnTo>
                    <a:lnTo>
                      <a:pt x="0" y="2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Axel Nackaerts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16 December 2016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WND 2016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3529" y="1052032"/>
            <a:ext cx="4942952" cy="1716568"/>
          </a:xfrm>
        </p:spPr>
        <p:txBody>
          <a:bodyPr/>
          <a:lstStyle/>
          <a:p>
            <a:r>
              <a:rPr lang="en-US" dirty="0" err="1" smtClean="0"/>
              <a:t>Temperatuur</a:t>
            </a:r>
            <a:r>
              <a:rPr lang="en-US" dirty="0" smtClean="0"/>
              <a:t> en </a:t>
            </a:r>
            <a:r>
              <a:rPr lang="en-US" dirty="0" err="1" smtClean="0"/>
              <a:t>Capaciteit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96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Kalibratieparameters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De </a:t>
                </a:r>
                <a:r>
                  <a:rPr lang="en-US" dirty="0" err="1" smtClean="0"/>
                  <a:t>verhouding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X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leidt</a:t>
                </a:r>
                <a:r>
                  <a:rPr lang="en-US" dirty="0" smtClean="0"/>
                  <a:t> tot </a:t>
                </a:r>
                <a:r>
                  <a:rPr lang="en-US" dirty="0" err="1" smtClean="0"/>
                  <a:t>temperatuur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 smtClean="0"/>
              </a:p>
              <a:p>
                <a:r>
                  <a:rPr lang="en-US" dirty="0" err="1" smtClean="0"/>
                  <a:t>Drie</a:t>
                </a:r>
                <a:r>
                  <a:rPr lang="en-US" dirty="0" smtClean="0"/>
                  <a:t> parameters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 smtClean="0"/>
                  <a:t>“offset” B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 smtClean="0"/>
                  <a:t>“amplification” A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 smtClean="0"/>
                  <a:t>“curvature” </a:t>
                </a:r>
                <a:r>
                  <a:rPr lang="el-G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Drie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metingen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bij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drie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temperaturen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laat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toe om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deze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parameters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te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bepalen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en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dus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op basis van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temperatuur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te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meten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 rotWithShape="0">
                <a:blip r:embed="rId2"/>
                <a:stretch>
                  <a:fillRect l="-418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687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NHS3100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3" y="1521063"/>
            <a:ext cx="8706552" cy="39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38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Kalibratie in productie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4643" y="1019917"/>
            <a:ext cx="8747266" cy="5094164"/>
          </a:xfrm>
        </p:spPr>
        <p:txBody>
          <a:bodyPr/>
          <a:lstStyle/>
          <a:p>
            <a:r>
              <a:rPr lang="nl-BE" dirty="0" smtClean="0"/>
              <a:t>Verschillende stappen in het testen van een IC</a:t>
            </a:r>
          </a:p>
          <a:p>
            <a:pPr lvl="1"/>
            <a:r>
              <a:rPr lang="nl-BE" dirty="0" smtClean="0"/>
              <a:t> nakijken en instellen van geheugens</a:t>
            </a:r>
          </a:p>
          <a:p>
            <a:pPr lvl="1"/>
            <a:r>
              <a:rPr lang="nl-BE" dirty="0" smtClean="0"/>
              <a:t> nakijken van digitale logica</a:t>
            </a:r>
          </a:p>
          <a:p>
            <a:pPr lvl="1"/>
            <a:r>
              <a:rPr lang="nl-BE" dirty="0" smtClean="0"/>
              <a:t> nakijken van analoge parameters</a:t>
            </a:r>
          </a:p>
          <a:p>
            <a:pPr lvl="1"/>
            <a:r>
              <a:rPr lang="nl-BE" dirty="0" smtClean="0"/>
              <a:t> kalibratie</a:t>
            </a:r>
          </a:p>
          <a:p>
            <a:r>
              <a:rPr lang="nl-BE" dirty="0" smtClean="0"/>
              <a:t>Deze testen gebeuren bij twee temperaturen, typisch “kamertemperatuur” (30</a:t>
            </a:r>
            <a:r>
              <a:rPr lang="nl-BE" baseline="30000" dirty="0" smtClean="0"/>
              <a:t>o</a:t>
            </a:r>
            <a:r>
              <a:rPr lang="nl-BE" dirty="0" smtClean="0"/>
              <a:t>C) en hoge temperatuur (85</a:t>
            </a:r>
            <a:r>
              <a:rPr lang="nl-BE" baseline="30000" dirty="0" smtClean="0"/>
              <a:t>o</a:t>
            </a:r>
            <a:r>
              <a:rPr lang="nl-BE" dirty="0" smtClean="0"/>
              <a:t>C)</a:t>
            </a:r>
          </a:p>
          <a:p>
            <a:r>
              <a:rPr lang="nl-BE" dirty="0" smtClean="0"/>
              <a:t>Er zijn drie parameters, en slechts twee temperaturen</a:t>
            </a:r>
          </a:p>
          <a:p>
            <a:pPr lvl="1"/>
            <a:r>
              <a:rPr lang="nl-BE" dirty="0" smtClean="0"/>
              <a:t> leg een parameter vast op basis van verschillende metingen (beschouw het als een procesconstante)</a:t>
            </a:r>
          </a:p>
          <a:p>
            <a:pPr lvl="1"/>
            <a:r>
              <a:rPr lang="nl-BE" dirty="0" smtClean="0"/>
              <a:t> los de vergelijkingen voor de twee overige parameters op</a:t>
            </a:r>
          </a:p>
          <a:p>
            <a:r>
              <a:rPr lang="nl-BE" dirty="0" smtClean="0"/>
              <a:t>Elke NHS3100 heeft dus unieke parameters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27553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Ovens en </a:t>
            </a:r>
            <a:r>
              <a:rPr lang="en-US" dirty="0" err="1" smtClean="0"/>
              <a:t>klimaatkasten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Validatie-opstelling</a:t>
            </a:r>
            <a:r>
              <a:rPr lang="en-US" dirty="0" smtClean="0"/>
              <a:t> </a:t>
            </a:r>
            <a:r>
              <a:rPr lang="en-US" dirty="0" err="1" smtClean="0"/>
              <a:t>nodig</a:t>
            </a:r>
            <a:r>
              <a:rPr lang="en-US" dirty="0" smtClean="0"/>
              <a:t> om de </a:t>
            </a:r>
            <a:r>
              <a:rPr lang="en-US" dirty="0" err="1" smtClean="0"/>
              <a:t>kalibratie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controleren</a:t>
            </a:r>
            <a:endParaRPr lang="en-US" dirty="0" smtClean="0"/>
          </a:p>
          <a:p>
            <a:r>
              <a:rPr lang="nl-BE" dirty="0" smtClean="0"/>
              <a:t>Toestellen die een constante temperatuur aanhouden</a:t>
            </a:r>
          </a:p>
          <a:p>
            <a:pPr lvl="1"/>
            <a:r>
              <a:rPr lang="nl-BE" dirty="0" smtClean="0"/>
              <a:t>Ovens</a:t>
            </a:r>
          </a:p>
          <a:p>
            <a:pPr lvl="1"/>
            <a:r>
              <a:rPr lang="nl-BE" dirty="0" smtClean="0"/>
              <a:t>Klimaatkasten</a:t>
            </a:r>
          </a:p>
          <a:p>
            <a:pPr lvl="1"/>
            <a:r>
              <a:rPr lang="nl-BE" dirty="0" err="1" smtClean="0"/>
              <a:t>Vloestofbaden</a:t>
            </a:r>
            <a:endParaRPr lang="nl-BE" dirty="0" smtClean="0"/>
          </a:p>
          <a:p>
            <a:r>
              <a:rPr lang="nl-BE" dirty="0" smtClean="0"/>
              <a:t>Lange stabilisatietijd vereist (typisch uren)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21753" r="31794" b="-171"/>
          <a:stretch/>
        </p:blipFill>
        <p:spPr>
          <a:xfrm>
            <a:off x="637334" y="3429000"/>
            <a:ext cx="3802930" cy="3305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55" y="3518115"/>
            <a:ext cx="4090184" cy="25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58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validatie-opstelling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Bord</a:t>
            </a:r>
            <a:r>
              <a:rPr lang="en-US" dirty="0" smtClean="0"/>
              <a:t> met 8 sockets en 4 Pt100 </a:t>
            </a:r>
            <a:r>
              <a:rPr lang="en-US" dirty="0" err="1" smtClean="0"/>
              <a:t>referentieweerstanden</a:t>
            </a:r>
            <a:endParaRPr lang="en-US" dirty="0" smtClean="0"/>
          </a:p>
          <a:p>
            <a:r>
              <a:rPr lang="en-US" dirty="0" err="1" smtClean="0"/>
              <a:t>Geplaatst</a:t>
            </a:r>
            <a:r>
              <a:rPr lang="en-US" dirty="0" smtClean="0"/>
              <a:t> in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gecalibreerde</a:t>
            </a:r>
            <a:r>
              <a:rPr lang="en-US" dirty="0" smtClean="0"/>
              <a:t> oven (</a:t>
            </a:r>
            <a:r>
              <a:rPr lang="en-US" dirty="0" err="1" smtClean="0"/>
              <a:t>bereik</a:t>
            </a:r>
            <a:r>
              <a:rPr lang="en-US" dirty="0" smtClean="0"/>
              <a:t> -20</a:t>
            </a:r>
            <a:r>
              <a:rPr lang="en-US" baseline="30000" dirty="0" smtClean="0"/>
              <a:t>o</a:t>
            </a:r>
            <a:r>
              <a:rPr lang="en-US" dirty="0" smtClean="0"/>
              <a:t>C tot 85</a:t>
            </a:r>
            <a:r>
              <a:rPr lang="en-US" baseline="30000" dirty="0" smtClean="0"/>
              <a:t>o</a:t>
            </a:r>
            <a:r>
              <a:rPr lang="en-US" dirty="0" smtClean="0"/>
              <a:t>C)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uur</a:t>
            </a:r>
            <a:r>
              <a:rPr lang="en-US" dirty="0" smtClean="0"/>
              <a:t> </a:t>
            </a:r>
            <a:r>
              <a:rPr lang="en-US" dirty="0" err="1" smtClean="0"/>
              <a:t>wachttijd</a:t>
            </a:r>
            <a:r>
              <a:rPr lang="en-US" dirty="0" smtClean="0"/>
              <a:t> om </a:t>
            </a:r>
            <a:r>
              <a:rPr lang="en-US" dirty="0" err="1" smtClean="0"/>
              <a:t>thermisch</a:t>
            </a:r>
            <a:r>
              <a:rPr lang="en-US" dirty="0" smtClean="0"/>
              <a:t> </a:t>
            </a:r>
            <a:r>
              <a:rPr lang="en-US" dirty="0" err="1" smtClean="0"/>
              <a:t>evenwicht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bereiken</a:t>
            </a:r>
            <a:r>
              <a:rPr lang="en-US" dirty="0" smtClean="0"/>
              <a:t> in de oven</a:t>
            </a:r>
          </a:p>
          <a:p>
            <a:r>
              <a:rPr lang="en-US" dirty="0" smtClean="0"/>
              <a:t>Meting</a:t>
            </a:r>
          </a:p>
          <a:p>
            <a:pPr lvl="1"/>
            <a:r>
              <a:rPr lang="en-US" dirty="0"/>
              <a:t> </a:t>
            </a:r>
            <a:r>
              <a:rPr lang="en-US" dirty="0" err="1" smtClean="0"/>
              <a:t>weerstand</a:t>
            </a:r>
            <a:r>
              <a:rPr lang="en-US" dirty="0" smtClean="0"/>
              <a:t> van Pt100 </a:t>
            </a:r>
            <a:r>
              <a:rPr lang="en-US" dirty="0" err="1" smtClean="0"/>
              <a:t>wordt</a:t>
            </a:r>
            <a:r>
              <a:rPr lang="en-US" dirty="0" smtClean="0"/>
              <a:t> </a:t>
            </a:r>
            <a:r>
              <a:rPr lang="en-US" dirty="0" err="1" smtClean="0"/>
              <a:t>vertaald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temperatuur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elke</a:t>
            </a:r>
            <a:r>
              <a:rPr lang="en-US" dirty="0" smtClean="0"/>
              <a:t> NHS3100 </a:t>
            </a:r>
            <a:r>
              <a:rPr lang="en-US" dirty="0" err="1" smtClean="0"/>
              <a:t>wordt</a:t>
            </a:r>
            <a:r>
              <a:rPr lang="en-US" dirty="0" smtClean="0"/>
              <a:t> </a:t>
            </a:r>
            <a:r>
              <a:rPr lang="en-US" dirty="0" err="1" smtClean="0"/>
              <a:t>uitgelezen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292" y="3719594"/>
            <a:ext cx="6107216" cy="24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95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eerste</a:t>
            </a:r>
            <a:r>
              <a:rPr lang="en-US" dirty="0" smtClean="0"/>
              <a:t> </a:t>
            </a:r>
            <a:r>
              <a:rPr lang="en-US" dirty="0" err="1" smtClean="0"/>
              <a:t>resultaten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4643" y="1019917"/>
            <a:ext cx="8747266" cy="5187154"/>
          </a:xfrm>
        </p:spPr>
        <p:txBody>
          <a:bodyPr/>
          <a:lstStyle/>
          <a:p>
            <a:r>
              <a:rPr lang="en-US" dirty="0" err="1" smtClean="0"/>
              <a:t>Eerste</a:t>
            </a:r>
            <a:r>
              <a:rPr lang="en-US" dirty="0" smtClean="0"/>
              <a:t> </a:t>
            </a:r>
            <a:r>
              <a:rPr lang="en-US" dirty="0" err="1" smtClean="0"/>
              <a:t>metingen</a:t>
            </a:r>
            <a:r>
              <a:rPr lang="en-US" dirty="0" smtClean="0"/>
              <a:t> in oven </a:t>
            </a:r>
            <a:r>
              <a:rPr lang="en-US" dirty="0" err="1" smtClean="0"/>
              <a:t>waren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echt</a:t>
            </a:r>
            <a:r>
              <a:rPr lang="en-US" dirty="0" smtClean="0"/>
              <a:t> </a:t>
            </a:r>
            <a:r>
              <a:rPr lang="en-US" dirty="0" err="1" smtClean="0"/>
              <a:t>bemoedigend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Zoektocht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oorzaken</a:t>
            </a:r>
            <a:endParaRPr lang="en-US" dirty="0" smtClean="0"/>
          </a:p>
          <a:p>
            <a:r>
              <a:rPr lang="en-US" dirty="0" err="1" smtClean="0"/>
              <a:t>Vertrouw</a:t>
            </a:r>
            <a:r>
              <a:rPr lang="en-US" dirty="0" smtClean="0"/>
              <a:t>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enkele</a:t>
            </a:r>
            <a:r>
              <a:rPr lang="en-US" dirty="0" smtClean="0"/>
              <a:t> </a:t>
            </a:r>
            <a:r>
              <a:rPr lang="en-US" dirty="0" err="1" smtClean="0"/>
              <a:t>stap</a:t>
            </a:r>
            <a:r>
              <a:rPr lang="en-US" dirty="0" smtClean="0"/>
              <a:t>, </a:t>
            </a:r>
            <a:r>
              <a:rPr lang="en-US" dirty="0" err="1" smtClean="0"/>
              <a:t>ook</a:t>
            </a:r>
            <a:r>
              <a:rPr lang="en-US" dirty="0" smtClean="0"/>
              <a:t> de </a:t>
            </a:r>
            <a:r>
              <a:rPr lang="en-US" dirty="0" err="1" smtClean="0"/>
              <a:t>validatie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882308"/>
              </p:ext>
            </p:extLst>
          </p:nvPr>
        </p:nvGraphicFramePr>
        <p:xfrm>
          <a:off x="1302401" y="1472339"/>
          <a:ext cx="6539198" cy="3503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0208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Kalibratie</a:t>
            </a:r>
            <a:r>
              <a:rPr lang="en-US" dirty="0" smtClean="0"/>
              <a:t> van de </a:t>
            </a:r>
            <a:r>
              <a:rPr lang="en-US" dirty="0" err="1" smtClean="0"/>
              <a:t>kalibratie-opstelling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4643" y="1019917"/>
            <a:ext cx="6129662" cy="4667249"/>
          </a:xfrm>
        </p:spPr>
        <p:txBody>
          <a:bodyPr/>
          <a:lstStyle/>
          <a:p>
            <a:r>
              <a:rPr lang="nl-BE" dirty="0" smtClean="0"/>
              <a:t>Aankoop van een referentie thermometer</a:t>
            </a:r>
          </a:p>
          <a:p>
            <a:r>
              <a:rPr lang="nl-BE" dirty="0" smtClean="0"/>
              <a:t>Kalibreer de conversieparameters van de Pt100 weerstanden</a:t>
            </a:r>
          </a:p>
          <a:p>
            <a:r>
              <a:rPr lang="nl-BE" dirty="0" smtClean="0"/>
              <a:t>Correleer de sockets met de dichtstbijzijnde Pt100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07583"/>
            <a:ext cx="9027763" cy="3450417"/>
          </a:xfrm>
          <a:prstGeom prst="rect">
            <a:avLst/>
          </a:prstGeom>
        </p:spPr>
      </p:pic>
      <p:sp>
        <p:nvSpPr>
          <p:cNvPr id="5" name="AutoShape 2" descr="Image result for fluke 15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424" y="916425"/>
            <a:ext cx="2427422" cy="24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22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uiteindelijke</a:t>
            </a:r>
            <a:r>
              <a:rPr lang="en-US" dirty="0" smtClean="0"/>
              <a:t> </a:t>
            </a:r>
            <a:r>
              <a:rPr lang="en-US" dirty="0" err="1" smtClean="0"/>
              <a:t>resultaten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Elke </a:t>
            </a:r>
            <a:r>
              <a:rPr lang="en-US" dirty="0" err="1" smtClean="0"/>
              <a:t>stap</a:t>
            </a:r>
            <a:r>
              <a:rPr lang="en-US" dirty="0" smtClean="0"/>
              <a:t> </a:t>
            </a:r>
            <a:r>
              <a:rPr lang="en-US" dirty="0" err="1" smtClean="0"/>
              <a:t>werd</a:t>
            </a:r>
            <a:r>
              <a:rPr lang="en-US" dirty="0" smtClean="0"/>
              <a:t> </a:t>
            </a:r>
            <a:r>
              <a:rPr lang="en-US" dirty="0" err="1" smtClean="0"/>
              <a:t>herbekeken</a:t>
            </a:r>
            <a:endParaRPr lang="en-US" dirty="0" smtClean="0"/>
          </a:p>
          <a:p>
            <a:r>
              <a:rPr lang="en-US" dirty="0" err="1" smtClean="0"/>
              <a:t>Grootste</a:t>
            </a:r>
            <a:r>
              <a:rPr lang="en-US" dirty="0" smtClean="0"/>
              <a:t> </a:t>
            </a:r>
            <a:r>
              <a:rPr lang="en-US" dirty="0" err="1" smtClean="0"/>
              <a:t>fout</a:t>
            </a:r>
            <a:r>
              <a:rPr lang="en-US" dirty="0" smtClean="0"/>
              <a:t> </a:t>
            </a:r>
            <a:r>
              <a:rPr lang="en-US" dirty="0" err="1" smtClean="0"/>
              <a:t>kwam</a:t>
            </a:r>
            <a:r>
              <a:rPr lang="en-US" dirty="0" smtClean="0"/>
              <a:t> van de </a:t>
            </a:r>
            <a:r>
              <a:rPr lang="en-US" dirty="0" err="1" smtClean="0"/>
              <a:t>validatie</a:t>
            </a:r>
            <a:r>
              <a:rPr lang="en-US" dirty="0" smtClean="0"/>
              <a:t> </a:t>
            </a:r>
            <a:r>
              <a:rPr lang="en-US" dirty="0" err="1" smtClean="0"/>
              <a:t>opstelling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53" y="2340277"/>
            <a:ext cx="6023630" cy="451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86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Toepassing</a:t>
            </a:r>
            <a:r>
              <a:rPr lang="en-US" dirty="0" smtClean="0"/>
              <a:t> en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Bewaking</a:t>
            </a:r>
            <a:r>
              <a:rPr lang="en-US" dirty="0" smtClean="0"/>
              <a:t> van de </a:t>
            </a:r>
            <a:r>
              <a:rPr lang="en-US" dirty="0" err="1" smtClean="0"/>
              <a:t>koude-keten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wegwerp</a:t>
            </a:r>
            <a:r>
              <a:rPr lang="en-US" dirty="0" smtClean="0"/>
              <a:t> </a:t>
            </a:r>
            <a:r>
              <a:rPr lang="en-US" dirty="0" err="1" smtClean="0"/>
              <a:t>kaartjes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papierbasis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gedrukte</a:t>
            </a:r>
            <a:r>
              <a:rPr lang="en-US" dirty="0" smtClean="0"/>
              <a:t> alkaline </a:t>
            </a:r>
            <a:r>
              <a:rPr lang="en-US" dirty="0" err="1" smtClean="0"/>
              <a:t>batterij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NFC </a:t>
            </a:r>
            <a:r>
              <a:rPr lang="en-US" dirty="0" err="1" smtClean="0"/>
              <a:t>communicatie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Download in de Android app store: NHS3100 temperature logger  </a:t>
            </a:r>
            <a:endParaRPr lang="en-US" dirty="0"/>
          </a:p>
        </p:txBody>
      </p:sp>
      <p:pic>
        <p:nvPicPr>
          <p:cNvPr id="2050" name="Picture 2" descr="Smart Label Temp Tracker Demo Kit Bun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70" y="1019917"/>
            <a:ext cx="2756301" cy="275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912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500" b="125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Capaciteit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8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Overzicht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Inleiding</a:t>
            </a:r>
            <a:endParaRPr lang="en-US" dirty="0" smtClean="0"/>
          </a:p>
          <a:p>
            <a:r>
              <a:rPr lang="en-US" dirty="0" err="1" smtClean="0"/>
              <a:t>Temperatuursensor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Methode</a:t>
            </a:r>
            <a:r>
              <a:rPr lang="en-US" dirty="0" smtClean="0"/>
              <a:t> en circuit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alibratie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Toepassing</a:t>
            </a:r>
            <a:r>
              <a:rPr lang="en-US" dirty="0" smtClean="0"/>
              <a:t> en demo</a:t>
            </a:r>
          </a:p>
          <a:p>
            <a:r>
              <a:rPr lang="en-US" dirty="0" err="1" smtClean="0"/>
              <a:t>Capaciteitssensor</a:t>
            </a:r>
            <a:endParaRPr lang="en-US" dirty="0" smtClean="0"/>
          </a:p>
          <a:p>
            <a:pPr lvl="1"/>
            <a:r>
              <a:rPr lang="en-US" dirty="0" smtClean="0"/>
              <a:t> Circuit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K</a:t>
            </a:r>
            <a:r>
              <a:rPr lang="en-US" dirty="0" err="1" smtClean="0"/>
              <a:t>alibratie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Toepassingen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78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Doelstelling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Ontwerp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capaciteitssensor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-40</a:t>
            </a:r>
            <a:r>
              <a:rPr lang="en-US" baseline="30000" dirty="0" smtClean="0"/>
              <a:t>o</a:t>
            </a:r>
            <a:r>
              <a:rPr lang="en-US" dirty="0" smtClean="0"/>
              <a:t>C tot 85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</a:p>
          <a:p>
            <a:pPr lvl="1"/>
            <a:r>
              <a:rPr lang="en-US" dirty="0" smtClean="0"/>
              <a:t> met &lt;50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resolutie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relatieve</a:t>
            </a:r>
            <a:r>
              <a:rPr lang="en-US" dirty="0" smtClean="0"/>
              <a:t> </a:t>
            </a:r>
            <a:r>
              <a:rPr lang="en-US" dirty="0" err="1" smtClean="0"/>
              <a:t>metingen</a:t>
            </a:r>
            <a:endParaRPr lang="en-US" dirty="0" smtClean="0"/>
          </a:p>
          <a:p>
            <a:pPr lvl="1"/>
            <a:r>
              <a:rPr lang="en-US" dirty="0" smtClean="0"/>
              <a:t> die 2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meten</a:t>
            </a:r>
            <a:r>
              <a:rPr lang="en-US" dirty="0" smtClean="0"/>
              <a:t> op 10 mAh </a:t>
            </a:r>
            <a:r>
              <a:rPr lang="en-US" dirty="0" err="1" smtClean="0"/>
              <a:t>batterij</a:t>
            </a:r>
            <a:r>
              <a:rPr lang="en-US" dirty="0" smtClean="0"/>
              <a:t> (meting om de 15 </a:t>
            </a:r>
            <a:r>
              <a:rPr lang="en-US" dirty="0" err="1" smtClean="0"/>
              <a:t>minuten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zonder</a:t>
            </a:r>
            <a:r>
              <a:rPr lang="en-US" dirty="0" smtClean="0"/>
              <a:t> </a:t>
            </a:r>
            <a:r>
              <a:rPr lang="en-US" dirty="0" err="1" smtClean="0"/>
              <a:t>complexe</a:t>
            </a:r>
            <a:r>
              <a:rPr lang="en-US" dirty="0" smtClean="0"/>
              <a:t> </a:t>
            </a:r>
            <a:r>
              <a:rPr lang="en-US" dirty="0" err="1" smtClean="0"/>
              <a:t>kalibratie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massaproductie</a:t>
            </a:r>
            <a:r>
              <a:rPr lang="en-US" dirty="0" smtClean="0"/>
              <a:t> (10</a:t>
            </a:r>
            <a:r>
              <a:rPr lang="en-US" baseline="30000" dirty="0" smtClean="0"/>
              <a:t>8</a:t>
            </a:r>
            <a:r>
              <a:rPr lang="en-US" dirty="0" smtClean="0"/>
              <a:t> tot 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stuks</a:t>
            </a:r>
            <a:r>
              <a:rPr lang="en-US" dirty="0" smtClean="0"/>
              <a:t>/</a:t>
            </a:r>
            <a:r>
              <a:rPr lang="en-US" dirty="0" err="1" smtClean="0"/>
              <a:t>jaar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Toepassingen</a:t>
            </a:r>
            <a:endParaRPr lang="en-US" dirty="0" smtClean="0"/>
          </a:p>
          <a:p>
            <a:pPr lvl="1"/>
            <a:r>
              <a:rPr lang="en-US" dirty="0" smtClean="0"/>
              <a:t> Meting van </a:t>
            </a:r>
            <a:r>
              <a:rPr lang="en-US" dirty="0" err="1" smtClean="0"/>
              <a:t>relatieve</a:t>
            </a:r>
            <a:r>
              <a:rPr lang="en-US" dirty="0" smtClean="0"/>
              <a:t> </a:t>
            </a:r>
            <a:r>
              <a:rPr lang="en-US" dirty="0" err="1" smtClean="0"/>
              <a:t>vochtigheid</a:t>
            </a:r>
            <a:endParaRPr lang="en-US" dirty="0" smtClean="0"/>
          </a:p>
          <a:p>
            <a:pPr lvl="1"/>
            <a:r>
              <a:rPr lang="en-US" dirty="0" smtClean="0"/>
              <a:t> Meting van </a:t>
            </a:r>
            <a:r>
              <a:rPr lang="en-US" dirty="0" err="1" smtClean="0"/>
              <a:t>nanopartikels</a:t>
            </a:r>
            <a:endParaRPr lang="en-US" dirty="0" smtClean="0"/>
          </a:p>
          <a:p>
            <a:pPr lvl="1"/>
            <a:r>
              <a:rPr lang="en-US" dirty="0" smtClean="0"/>
              <a:t> Meting van </a:t>
            </a:r>
            <a:r>
              <a:rPr lang="en-US" dirty="0" err="1" smtClean="0"/>
              <a:t>vloeistofniveau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Drukmeting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057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Capaciteit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74745" y="3062796"/>
                <a:ext cx="1131903" cy="87001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2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num>
                        <m:den>
                          <m:r>
                            <a:rPr lang="en-US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en-US" sz="2200" b="1" dirty="0" err="1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745" y="3062796"/>
                <a:ext cx="1131903" cy="87001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6374167" y="3346881"/>
            <a:ext cx="1065320" cy="88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374167" y="3420122"/>
            <a:ext cx="1065320" cy="88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906827" y="3420122"/>
            <a:ext cx="1" cy="7495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906827" y="2606217"/>
            <a:ext cx="1" cy="7495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768353" y="2606217"/>
            <a:ext cx="4138474" cy="1639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768353" y="4161467"/>
            <a:ext cx="4138474" cy="1639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85421" y="2157274"/>
            <a:ext cx="1782932" cy="22282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meettoestel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4014186" y="1046869"/>
            <a:ext cx="2302794" cy="5140794"/>
            <a:chOff x="4014186" y="1046869"/>
            <a:chExt cx="2302794" cy="5140794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4546846" y="1046869"/>
              <a:ext cx="1" cy="7495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4014186" y="1067361"/>
              <a:ext cx="2302794" cy="5120302"/>
              <a:chOff x="4014186" y="1067361"/>
              <a:chExt cx="2302794" cy="512030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4014186" y="3338684"/>
                <a:ext cx="1065320" cy="88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14186" y="3411925"/>
                <a:ext cx="1065320" cy="88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4546846" y="3411925"/>
                <a:ext cx="1" cy="7495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4546846" y="2598020"/>
                <a:ext cx="1" cy="7495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4014186" y="4902131"/>
                <a:ext cx="1065320" cy="88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014186" y="4975372"/>
                <a:ext cx="1065320" cy="88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546846" y="4975372"/>
                <a:ext cx="1" cy="7495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4546846" y="4161467"/>
                <a:ext cx="1" cy="7495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014186" y="1787533"/>
                <a:ext cx="1065320" cy="88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014186" y="1860774"/>
                <a:ext cx="1065320" cy="88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4546846" y="1860774"/>
                <a:ext cx="1" cy="7495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46846" y="1067361"/>
                <a:ext cx="1518674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/>
              <p:cNvSpPr/>
              <p:nvPr/>
            </p:nvSpPr>
            <p:spPr>
              <a:xfrm rot="10800000">
                <a:off x="5814060" y="1816903"/>
                <a:ext cx="502920" cy="470946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V="1">
                <a:off x="6065520" y="1067361"/>
                <a:ext cx="1" cy="74954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/>
              <p:cNvSpPr/>
              <p:nvPr/>
            </p:nvSpPr>
            <p:spPr>
              <a:xfrm rot="10800000">
                <a:off x="4295386" y="5716717"/>
                <a:ext cx="502920" cy="470946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5612166" y="4657077"/>
            <a:ext cx="3287994" cy="1215403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Meet lading</a:t>
            </a:r>
          </a:p>
          <a:p>
            <a:r>
              <a:rPr lang="en-US" sz="2200" dirty="0" smtClean="0"/>
              <a:t>Meet spanning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Meet </a:t>
            </a:r>
            <a:r>
              <a:rPr lang="en-US" sz="2200" dirty="0" err="1" smtClean="0">
                <a:solidFill>
                  <a:schemeClr val="tx1"/>
                </a:solidFill>
              </a:rPr>
              <a:t>gedrag</a:t>
            </a:r>
            <a:r>
              <a:rPr lang="en-US" sz="2200" dirty="0" smtClean="0">
                <a:solidFill>
                  <a:schemeClr val="tx1"/>
                </a:solidFill>
              </a:rPr>
              <a:t> (integrator)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32445" y="1890144"/>
            <a:ext cx="914400" cy="41656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+</a:t>
            </a:r>
            <a:r>
              <a:rPr lang="en-US" sz="2200" dirty="0" err="1" smtClean="0">
                <a:solidFill>
                  <a:schemeClr val="tx1"/>
                </a:solidFill>
              </a:rPr>
              <a:t>ruis</a:t>
            </a: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98276" y="3432473"/>
            <a:ext cx="914400" cy="41656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+</a:t>
            </a:r>
            <a:r>
              <a:rPr lang="en-US" sz="2200" dirty="0" err="1" smtClean="0">
                <a:solidFill>
                  <a:schemeClr val="tx1"/>
                </a:solidFill>
              </a:rPr>
              <a:t>ruis</a:t>
            </a: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82287" y="3516248"/>
            <a:ext cx="914400" cy="41656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+</a:t>
            </a:r>
            <a:r>
              <a:rPr lang="en-US" sz="2200" dirty="0" err="1" smtClean="0">
                <a:solidFill>
                  <a:schemeClr val="tx1"/>
                </a:solidFill>
              </a:rPr>
              <a:t>ruis</a:t>
            </a:r>
            <a:endParaRPr lang="en-US" sz="2200" dirty="0" smtClean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83876" y="4404740"/>
            <a:ext cx="914400" cy="416560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+</a:t>
            </a:r>
            <a:r>
              <a:rPr lang="en-US" sz="2200" dirty="0" err="1" smtClean="0">
                <a:solidFill>
                  <a:schemeClr val="tx1"/>
                </a:solidFill>
              </a:rPr>
              <a:t>ruis</a:t>
            </a:r>
            <a:endParaRPr lang="en-US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3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Thermische</a:t>
            </a:r>
            <a:r>
              <a:rPr lang="en-US" dirty="0" smtClean="0"/>
              <a:t> </a:t>
            </a:r>
            <a:r>
              <a:rPr lang="en-US" dirty="0" err="1" smtClean="0"/>
              <a:t>ruis</a:t>
            </a:r>
            <a:r>
              <a:rPr lang="en-US" dirty="0" smtClean="0"/>
              <a:t> en </a:t>
            </a:r>
            <a:r>
              <a:rPr lang="en-US" dirty="0" err="1" smtClean="0"/>
              <a:t>capaciteit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24643" y="1019917"/>
                <a:ext cx="8747266" cy="5644354"/>
              </a:xfrm>
            </p:spPr>
            <p:txBody>
              <a:bodyPr>
                <a:normAutofit/>
              </a:bodyPr>
              <a:lstStyle/>
              <a:p>
                <a:r>
                  <a:rPr lang="en-US" dirty="0" err="1" smtClean="0"/>
                  <a:t>Thermische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ruis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vertaalt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zich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als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verandering</a:t>
                </a:r>
                <a:r>
                  <a:rPr lang="en-US" dirty="0" smtClean="0"/>
                  <a:t> van lading op </a:t>
                </a:r>
                <a:r>
                  <a:rPr lang="en-US" dirty="0" err="1" smtClean="0"/>
                  <a:t>een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capaciteit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volgens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𝑘𝑇𝐶</m:t>
                        </m:r>
                      </m:e>
                    </m:rad>
                  </m:oMath>
                </a14:m>
                <a:endParaRPr lang="en-US" dirty="0" smtClean="0"/>
              </a:p>
              <a:p>
                <a:r>
                  <a:rPr lang="en-US" dirty="0" err="1" smtClean="0"/>
                  <a:t>Limiet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voor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ruis-vrije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resolutie</a:t>
                </a:r>
                <a:r>
                  <a:rPr lang="en-US" dirty="0" smtClean="0"/>
                  <a:t> (in </a:t>
                </a:r>
                <a:r>
                  <a:rPr lang="en-US" dirty="0" err="1" smtClean="0"/>
                  <a:t>ons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geval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bij</a:t>
                </a:r>
                <a:r>
                  <a:rPr lang="en-US" dirty="0" smtClean="0"/>
                  <a:t> 0.9V)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err="1" smtClean="0"/>
                  <a:t>Overbemonstering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leidt</a:t>
                </a:r>
                <a:r>
                  <a:rPr lang="en-US" dirty="0" smtClean="0"/>
                  <a:t> tot 16 bit / 21 </a:t>
                </a:r>
                <a:r>
                  <a:rPr lang="en-US" dirty="0" err="1" smtClean="0"/>
                  <a:t>aF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resolutie</a:t>
                </a:r>
                <a:r>
                  <a:rPr lang="en-US" dirty="0" smtClean="0"/>
                  <a:t> op 1 pF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24643" y="1019917"/>
                <a:ext cx="8747266" cy="5644354"/>
              </a:xfrm>
              <a:blipFill rotWithShape="0">
                <a:blip r:embed="rId2"/>
                <a:stretch>
                  <a:fillRect l="-418" t="-540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346419"/>
              </p:ext>
            </p:extLst>
          </p:nvPr>
        </p:nvGraphicFramePr>
        <p:xfrm>
          <a:off x="1144263" y="2381573"/>
          <a:ext cx="6855473" cy="3151323"/>
        </p:xfrm>
        <a:graphic>
          <a:graphicData uri="http://schemas.openxmlformats.org/drawingml/2006/table">
            <a:tbl>
              <a:tblPr firstRow="1">
                <a:tableStyleId>{74C1A8A3-306A-4EB7-A6B1-4F7E0EB9C5D6}</a:tableStyleId>
              </a:tblPr>
              <a:tblGrid>
                <a:gridCol w="774994"/>
                <a:gridCol w="1130200"/>
                <a:gridCol w="968743"/>
                <a:gridCol w="726558"/>
                <a:gridCol w="606878"/>
                <a:gridCol w="681550"/>
                <a:gridCol w="726558"/>
                <a:gridCol w="619996"/>
                <a:gridCol w="619996"/>
              </a:tblGrid>
              <a:tr h="4589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Cap (</a:t>
                      </a:r>
                      <a:r>
                        <a:rPr lang="en-US" sz="1100" u="none" strike="noStrike" dirty="0" err="1" smtClean="0">
                          <a:effectLst/>
                        </a:rPr>
                        <a:t>fF</a:t>
                      </a:r>
                      <a:r>
                        <a:rPr lang="en-US" sz="1100" u="none" strike="noStrike" dirty="0" smtClean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Q ©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 smtClean="0">
                          <a:effectLst/>
                        </a:rPr>
                        <a:t>Aantal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</a:rPr>
                        <a:t>electronen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√</a:t>
                      </a:r>
                      <a:r>
                        <a:rPr lang="en-US" sz="1100" u="none" strike="noStrike" dirty="0" err="1">
                          <a:effectLst/>
                        </a:rPr>
                        <a:t>kTC</a:t>
                      </a:r>
                      <a:r>
                        <a:rPr lang="en-US" sz="1100" u="none" strike="noStrike" dirty="0">
                          <a:effectLst/>
                        </a:rPr>
                        <a:t> in e-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Ruis-vrije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resolutie</a:t>
                      </a:r>
                      <a:r>
                        <a:rPr lang="en-US" sz="1100" u="none" strike="noStrike" dirty="0">
                          <a:effectLst/>
                        </a:rPr>
                        <a:t> (bits)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ruisniveau</a:t>
                      </a:r>
                      <a:r>
                        <a:rPr lang="en-US" sz="1100" u="none" strike="noStrike" dirty="0">
                          <a:effectLst/>
                        </a:rPr>
                        <a:t> (</a:t>
                      </a:r>
                      <a:r>
                        <a:rPr lang="en-US" sz="1100" u="none" strike="noStrike" dirty="0" err="1">
                          <a:effectLst/>
                        </a:rPr>
                        <a:t>aF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sng" strike="noStrike" dirty="0">
                          <a:effectLst/>
                        </a:rPr>
                        <a:t>25C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sng" strike="noStrike" dirty="0">
                          <a:effectLst/>
                        </a:rPr>
                        <a:t>85C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sng" strike="noStrike" dirty="0">
                          <a:effectLst/>
                        </a:rPr>
                        <a:t>25C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sng" strike="noStrike" dirty="0">
                          <a:effectLst/>
                        </a:rPr>
                        <a:t>85C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sng" strike="noStrike" dirty="0">
                          <a:effectLst/>
                        </a:rPr>
                        <a:t>25C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sng" strike="noStrike" dirty="0">
                          <a:effectLst/>
                        </a:rPr>
                        <a:t>85C</a:t>
                      </a:r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9E-16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5.594E+03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9E-15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5.594E+04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5.594E+05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126.1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138.2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1.8E-13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1.119E+06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178.3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195.4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4.5E-13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2.797E+06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282.0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309.0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13.3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9E-13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5.594E+06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398.8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437.0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13.6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1.8E-12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1.119E+07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563.9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618.1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2.7E-12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1.678E+07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690.7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757.0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3.6E-12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2.237E+07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797.5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874.1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447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4.5E-12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2.797E+07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891.6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977.2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14.9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765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circuit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4643" y="1019917"/>
            <a:ext cx="8747266" cy="5024422"/>
          </a:xfrm>
        </p:spPr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orde</a:t>
            </a:r>
            <a:r>
              <a:rPr lang="en-US" dirty="0" smtClean="0"/>
              <a:t> delta sigma converter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Output bit density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4" y="1394847"/>
            <a:ext cx="8854564" cy="3663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103" y="5222841"/>
            <a:ext cx="4593686" cy="9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78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Instellingen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Resolutie</a:t>
            </a:r>
            <a:endParaRPr lang="en-US" dirty="0" smtClean="0"/>
          </a:p>
          <a:p>
            <a:pPr lvl="1"/>
            <a:r>
              <a:rPr lang="en-US" dirty="0" smtClean="0"/>
              <a:t>8 tot 16 bit</a:t>
            </a:r>
          </a:p>
          <a:p>
            <a:pPr lvl="1"/>
            <a:r>
              <a:rPr lang="en-US" dirty="0" err="1" smtClean="0"/>
              <a:t>Conversietijd</a:t>
            </a:r>
            <a:r>
              <a:rPr lang="en-US" dirty="0" smtClean="0"/>
              <a:t> </a:t>
            </a:r>
            <a:r>
              <a:rPr lang="en-US" dirty="0" err="1" smtClean="0"/>
              <a:t>hangt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van de </a:t>
            </a:r>
            <a:r>
              <a:rPr lang="en-US" dirty="0" err="1" smtClean="0"/>
              <a:t>resolutie</a:t>
            </a:r>
            <a:endParaRPr lang="en-US" dirty="0" smtClean="0"/>
          </a:p>
          <a:p>
            <a:r>
              <a:rPr lang="en-US" dirty="0" err="1" smtClean="0"/>
              <a:t>Dynamisch</a:t>
            </a:r>
            <a:r>
              <a:rPr lang="en-US" dirty="0" smtClean="0"/>
              <a:t> </a:t>
            </a:r>
            <a:r>
              <a:rPr lang="en-US" dirty="0" err="1" smtClean="0"/>
              <a:t>bereik</a:t>
            </a:r>
            <a:endParaRPr lang="en-US" dirty="0" smtClean="0"/>
          </a:p>
          <a:p>
            <a:pPr lvl="1"/>
            <a:r>
              <a:rPr lang="en-US" dirty="0" smtClean="0"/>
              <a:t>400fF, 800fF, 1pF</a:t>
            </a:r>
          </a:p>
          <a:p>
            <a:r>
              <a:rPr lang="en-US" dirty="0" smtClean="0"/>
              <a:t>Offset</a:t>
            </a:r>
          </a:p>
          <a:p>
            <a:pPr lvl="1"/>
            <a:r>
              <a:rPr lang="en-US" dirty="0" smtClean="0"/>
              <a:t>100fF tot 4000fF in </a:t>
            </a:r>
            <a:r>
              <a:rPr lang="en-US" dirty="0" err="1" smtClean="0"/>
              <a:t>stappen</a:t>
            </a:r>
            <a:r>
              <a:rPr lang="en-US" dirty="0" smtClean="0"/>
              <a:t> van 100 </a:t>
            </a:r>
            <a:r>
              <a:rPr lang="en-US" dirty="0" err="1" smtClean="0"/>
              <a:t>fF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hierdoor</a:t>
            </a:r>
            <a:r>
              <a:rPr lang="en-US" dirty="0" smtClean="0"/>
              <a:t> </a:t>
            </a:r>
            <a:r>
              <a:rPr lang="en-US" dirty="0" err="1" smtClean="0"/>
              <a:t>meten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100fF en 5000fF</a:t>
            </a:r>
          </a:p>
        </p:txBody>
      </p:sp>
    </p:spTree>
    <p:extLst>
      <p:ext uri="{BB962C8B-B14F-4D97-AF65-F5344CB8AC3E}">
        <p14:creationId xmlns:p14="http://schemas.microsoft.com/office/powerpoint/2010/main" val="847261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Dynamisch</a:t>
            </a:r>
            <a:r>
              <a:rPr lang="en-US" dirty="0" smtClean="0"/>
              <a:t> </a:t>
            </a:r>
            <a:r>
              <a:rPr lang="en-US" dirty="0" err="1" smtClean="0"/>
              <a:t>bereik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366" y="1847979"/>
            <a:ext cx="451363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We </a:t>
            </a:r>
            <a:r>
              <a:rPr lang="en-US" dirty="0" err="1" smtClean="0"/>
              <a:t>meten</a:t>
            </a:r>
            <a:r>
              <a:rPr lang="en-US" dirty="0" smtClean="0"/>
              <a:t> </a:t>
            </a:r>
            <a:r>
              <a:rPr lang="en-US" dirty="0" err="1" smtClean="0"/>
              <a:t>capaciteiten</a:t>
            </a:r>
            <a:r>
              <a:rPr lang="en-US" dirty="0" smtClean="0"/>
              <a:t> in het </a:t>
            </a:r>
            <a:r>
              <a:rPr lang="en-US" dirty="0" err="1" smtClean="0"/>
              <a:t>bereik</a:t>
            </a:r>
            <a:r>
              <a:rPr lang="en-US" dirty="0" smtClean="0"/>
              <a:t> </a:t>
            </a:r>
            <a:r>
              <a:rPr lang="en-US" dirty="0"/>
              <a:t>[</a:t>
            </a:r>
            <a:r>
              <a:rPr lang="en-US" dirty="0" err="1" smtClean="0"/>
              <a:t>C</a:t>
            </a:r>
            <a:r>
              <a:rPr lang="en-US" baseline="-25000" dirty="0" err="1" smtClean="0"/>
              <a:t>offset</a:t>
            </a:r>
            <a:r>
              <a:rPr lang="en-US" dirty="0" err="1" smtClean="0"/>
              <a:t>-C</a:t>
            </a:r>
            <a:r>
              <a:rPr lang="en-US" baseline="-25000" dirty="0" err="1" smtClean="0"/>
              <a:t>range</a:t>
            </a:r>
            <a:r>
              <a:rPr lang="en-US" dirty="0" smtClean="0"/>
              <a:t>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offset</a:t>
            </a:r>
            <a:r>
              <a:rPr lang="en-US" dirty="0" err="1" smtClean="0"/>
              <a:t>+C</a:t>
            </a:r>
            <a:r>
              <a:rPr lang="en-US" baseline="-25000" dirty="0" err="1" smtClean="0"/>
              <a:t>range</a:t>
            </a:r>
            <a:r>
              <a:rPr lang="en-US" dirty="0" smtClean="0"/>
              <a:t>].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De </a:t>
            </a:r>
            <a:r>
              <a:rPr lang="en-US" dirty="0" err="1" smtClean="0"/>
              <a:t>gemeten</a:t>
            </a:r>
            <a:r>
              <a:rPr lang="en-US" dirty="0" smtClean="0"/>
              <a:t> </a:t>
            </a:r>
            <a:r>
              <a:rPr lang="en-US" dirty="0" err="1" smtClean="0"/>
              <a:t>waarde</a:t>
            </a:r>
            <a:r>
              <a:rPr lang="en-US" dirty="0" smtClean="0"/>
              <a:t> µ is [0,1]. 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620" y="281360"/>
            <a:ext cx="4752680" cy="57260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 rot="16200000">
            <a:off x="4556502" y="1189730"/>
            <a:ext cx="798164" cy="2882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rtlCol="0" anchor="t">
            <a:no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2 x C</a:t>
            </a:r>
            <a:r>
              <a:rPr lang="en-US" sz="1400" baseline="-25000" dirty="0" smtClean="0">
                <a:solidFill>
                  <a:schemeClr val="tx1"/>
                </a:solidFill>
              </a:rPr>
              <a:t>dyn</a:t>
            </a:r>
          </a:p>
        </p:txBody>
      </p:sp>
    </p:spTree>
    <p:extLst>
      <p:ext uri="{BB962C8B-B14F-4D97-AF65-F5344CB8AC3E}">
        <p14:creationId xmlns:p14="http://schemas.microsoft.com/office/powerpoint/2010/main" val="945088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NHS3153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3" y="1213641"/>
            <a:ext cx="8736758" cy="467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79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Kalibratie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4643" y="1019917"/>
            <a:ext cx="8747266" cy="5210402"/>
          </a:xfrm>
        </p:spPr>
        <p:txBody>
          <a:bodyPr>
            <a:normAutofit/>
          </a:bodyPr>
          <a:lstStyle/>
          <a:p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mogelijk</a:t>
            </a:r>
            <a:r>
              <a:rPr lang="en-US" dirty="0" smtClean="0"/>
              <a:t> om </a:t>
            </a:r>
            <a:r>
              <a:rPr lang="en-US" dirty="0" err="1" smtClean="0"/>
              <a:t>externe</a:t>
            </a:r>
            <a:r>
              <a:rPr lang="en-US" dirty="0" smtClean="0"/>
              <a:t> </a:t>
            </a:r>
            <a:r>
              <a:rPr lang="en-US" dirty="0" err="1" smtClean="0"/>
              <a:t>referentie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gebruiken</a:t>
            </a:r>
            <a:endParaRPr lang="en-US" dirty="0" smtClean="0"/>
          </a:p>
          <a:p>
            <a:pPr lvl="1"/>
            <a:r>
              <a:rPr lang="en-US" dirty="0" err="1" smtClean="0"/>
              <a:t>Kleine</a:t>
            </a:r>
            <a:r>
              <a:rPr lang="en-US" dirty="0" smtClean="0"/>
              <a:t> absolute </a:t>
            </a:r>
            <a:r>
              <a:rPr lang="en-US" dirty="0" err="1" smtClean="0"/>
              <a:t>waarde</a:t>
            </a:r>
            <a:r>
              <a:rPr lang="en-US" dirty="0" smtClean="0"/>
              <a:t> van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meten</a:t>
            </a:r>
            <a:r>
              <a:rPr lang="en-US" dirty="0" smtClean="0"/>
              <a:t> </a:t>
            </a:r>
            <a:r>
              <a:rPr lang="en-US" dirty="0" err="1" smtClean="0"/>
              <a:t>capaciteit</a:t>
            </a:r>
            <a:endParaRPr lang="en-US" dirty="0" smtClean="0"/>
          </a:p>
          <a:p>
            <a:pPr lvl="2"/>
            <a:r>
              <a:rPr lang="en-US" dirty="0" err="1" smtClean="0"/>
              <a:t>Afwijkingen</a:t>
            </a:r>
            <a:r>
              <a:rPr lang="en-US" dirty="0" smtClean="0"/>
              <a:t> door PCB </a:t>
            </a:r>
            <a:r>
              <a:rPr lang="en-US" dirty="0" err="1" smtClean="0"/>
              <a:t>zijn</a:t>
            </a:r>
            <a:r>
              <a:rPr lang="en-US" dirty="0" smtClean="0"/>
              <a:t> significant</a:t>
            </a:r>
          </a:p>
          <a:p>
            <a:pPr lvl="1"/>
            <a:r>
              <a:rPr lang="en-US" dirty="0" smtClean="0"/>
              <a:t>Grote </a:t>
            </a:r>
            <a:r>
              <a:rPr lang="en-US" dirty="0" err="1" smtClean="0"/>
              <a:t>gevoeldigheid</a:t>
            </a:r>
            <a:endParaRPr lang="en-US" dirty="0" smtClean="0"/>
          </a:p>
          <a:p>
            <a:pPr lvl="2"/>
            <a:r>
              <a:rPr lang="en-US" dirty="0" err="1" smtClean="0"/>
              <a:t>Invloed</a:t>
            </a:r>
            <a:r>
              <a:rPr lang="en-US" dirty="0" smtClean="0"/>
              <a:t> van </a:t>
            </a:r>
            <a:r>
              <a:rPr lang="en-US" dirty="0" err="1" smtClean="0"/>
              <a:t>vochtigheid</a:t>
            </a:r>
            <a:r>
              <a:rPr lang="en-US" dirty="0" smtClean="0"/>
              <a:t> op PCB (FR4)</a:t>
            </a:r>
          </a:p>
          <a:p>
            <a:pPr lvl="2"/>
            <a:r>
              <a:rPr lang="en-US" dirty="0" err="1" smtClean="0"/>
              <a:t>Invloed</a:t>
            </a:r>
            <a:r>
              <a:rPr lang="en-US" dirty="0" smtClean="0"/>
              <a:t> van </a:t>
            </a:r>
            <a:r>
              <a:rPr lang="en-US" dirty="0" err="1" smtClean="0"/>
              <a:t>temperatuur</a:t>
            </a:r>
            <a:r>
              <a:rPr lang="en-US" dirty="0" smtClean="0"/>
              <a:t> op </a:t>
            </a:r>
            <a:r>
              <a:rPr lang="en-US" dirty="0" err="1" smtClean="0"/>
              <a:t>externe</a:t>
            </a:r>
            <a:r>
              <a:rPr lang="en-US" dirty="0" smtClean="0"/>
              <a:t> </a:t>
            </a:r>
            <a:r>
              <a:rPr lang="en-US" dirty="0" err="1" smtClean="0"/>
              <a:t>referentie</a:t>
            </a:r>
            <a:endParaRPr lang="en-US" dirty="0" smtClean="0"/>
          </a:p>
          <a:p>
            <a:r>
              <a:rPr lang="en-US" dirty="0" err="1" smtClean="0"/>
              <a:t>Maak</a:t>
            </a:r>
            <a:r>
              <a:rPr lang="en-US" dirty="0" smtClean="0"/>
              <a:t> het </a:t>
            </a:r>
            <a:r>
              <a:rPr lang="en-US" dirty="0" err="1" smtClean="0"/>
              <a:t>systeem</a:t>
            </a:r>
            <a:r>
              <a:rPr lang="en-US" dirty="0" smtClean="0"/>
              <a:t> </a:t>
            </a:r>
            <a:r>
              <a:rPr lang="en-US" dirty="0" smtClean="0"/>
              <a:t>intern consistent</a:t>
            </a:r>
          </a:p>
          <a:p>
            <a:pPr lvl="1"/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vaste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meten</a:t>
            </a:r>
            <a:r>
              <a:rPr lang="en-US" dirty="0" smtClean="0"/>
              <a:t> </a:t>
            </a:r>
            <a:r>
              <a:rPr lang="en-US" dirty="0" err="1" smtClean="0"/>
              <a:t>capaciteit</a:t>
            </a:r>
            <a:r>
              <a:rPr lang="en-US" dirty="0" smtClean="0"/>
              <a:t>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combinatie</a:t>
            </a:r>
            <a:r>
              <a:rPr lang="en-US" dirty="0" smtClean="0"/>
              <a:t> van </a:t>
            </a:r>
            <a:r>
              <a:rPr lang="en-US" dirty="0" err="1" smtClean="0"/>
              <a:t>dynamisch</a:t>
            </a:r>
            <a:r>
              <a:rPr lang="en-US" dirty="0" smtClean="0"/>
              <a:t> </a:t>
            </a:r>
            <a:r>
              <a:rPr lang="en-US" dirty="0" err="1" smtClean="0"/>
              <a:t>bereik</a:t>
            </a:r>
            <a:r>
              <a:rPr lang="en-US" dirty="0"/>
              <a:t> </a:t>
            </a:r>
            <a:r>
              <a:rPr lang="en-US" dirty="0" smtClean="0"/>
              <a:t>en offset </a:t>
            </a:r>
            <a:r>
              <a:rPr lang="en-US" dirty="0" err="1" smtClean="0"/>
              <a:t>hetzelfde</a:t>
            </a:r>
            <a:r>
              <a:rPr lang="en-US" dirty="0" smtClean="0"/>
              <a:t> </a:t>
            </a:r>
            <a:r>
              <a:rPr lang="en-US" dirty="0" err="1" smtClean="0"/>
              <a:t>resultaat</a:t>
            </a:r>
            <a:r>
              <a:rPr lang="en-US" dirty="0" smtClean="0"/>
              <a:t> </a:t>
            </a:r>
            <a:r>
              <a:rPr lang="en-US" dirty="0" err="1" smtClean="0"/>
              <a:t>leveren</a:t>
            </a:r>
            <a:endParaRPr lang="en-US" dirty="0" smtClean="0"/>
          </a:p>
          <a:p>
            <a:pPr lvl="1"/>
            <a:r>
              <a:rPr lang="en-US" dirty="0" err="1" smtClean="0"/>
              <a:t>Gebruik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testalgoritme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combinatie</a:t>
            </a:r>
            <a:r>
              <a:rPr lang="en-US" dirty="0" smtClean="0"/>
              <a:t> meet en </a:t>
            </a:r>
            <a:r>
              <a:rPr lang="en-US" dirty="0" err="1" smtClean="0"/>
              <a:t>kalibratiewaarden</a:t>
            </a:r>
            <a:r>
              <a:rPr lang="en-US" dirty="0" smtClean="0"/>
              <a:t> </a:t>
            </a:r>
            <a:r>
              <a:rPr lang="en-US" dirty="0" err="1" smtClean="0"/>
              <a:t>wegschrijft</a:t>
            </a:r>
            <a:r>
              <a:rPr lang="en-US" dirty="0" smtClean="0"/>
              <a:t> in EEPROM</a:t>
            </a:r>
          </a:p>
          <a:p>
            <a:r>
              <a:rPr lang="en-US" dirty="0" smtClean="0"/>
              <a:t>Chip is </a:t>
            </a:r>
            <a:r>
              <a:rPr lang="en-US" dirty="0" err="1" smtClean="0"/>
              <a:t>voorzien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set </a:t>
            </a:r>
            <a:r>
              <a:rPr lang="en-US" dirty="0" err="1" smtClean="0"/>
              <a:t>referentie</a:t>
            </a:r>
            <a:r>
              <a:rPr lang="en-US" dirty="0" smtClean="0"/>
              <a:t> </a:t>
            </a:r>
            <a:r>
              <a:rPr lang="en-US" dirty="0" err="1" smtClean="0"/>
              <a:t>capaciteiten</a:t>
            </a:r>
            <a:endParaRPr lang="en-US" dirty="0" smtClean="0"/>
          </a:p>
          <a:p>
            <a:pPr lvl="1"/>
            <a:r>
              <a:rPr lang="en-US" dirty="0" smtClean="0"/>
              <a:t>100fF, 200fF, 400fF, 600fF, 1200fF, 1800fF</a:t>
            </a:r>
          </a:p>
          <a:p>
            <a:pPr lvl="1"/>
            <a:r>
              <a:rPr lang="en-US" dirty="0" err="1" smtClean="0"/>
              <a:t>Voldoende</a:t>
            </a:r>
            <a:r>
              <a:rPr lang="en-US" dirty="0" smtClean="0"/>
              <a:t> om 100fF tot 5000fF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kalibreren</a:t>
            </a:r>
            <a:r>
              <a:rPr lang="en-US" dirty="0" smtClean="0"/>
              <a:t> in </a:t>
            </a:r>
            <a:r>
              <a:rPr lang="en-US" dirty="0" err="1" smtClean="0"/>
              <a:t>stappen</a:t>
            </a:r>
            <a:r>
              <a:rPr lang="en-US" dirty="0" smtClean="0"/>
              <a:t> van 100fF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6950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</a:t>
            </a:r>
            <a:r>
              <a:rPr lang="en-US" dirty="0" err="1" smtClean="0"/>
              <a:t>alibratie</a:t>
            </a:r>
            <a:r>
              <a:rPr lang="en-US" dirty="0" smtClean="0"/>
              <a:t> offset caps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Meet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vaste</a:t>
            </a:r>
            <a:r>
              <a:rPr lang="en-US" dirty="0" smtClean="0"/>
              <a:t> “</a:t>
            </a:r>
            <a:r>
              <a:rPr lang="en-US" dirty="0" err="1" smtClean="0"/>
              <a:t>referentie</a:t>
            </a:r>
            <a:r>
              <a:rPr lang="en-US" dirty="0" smtClean="0"/>
              <a:t>” </a:t>
            </a:r>
            <a:r>
              <a:rPr lang="en-US" dirty="0" err="1" smtClean="0"/>
              <a:t>capaciteit</a:t>
            </a:r>
            <a:r>
              <a:rPr lang="en-US" dirty="0" smtClean="0"/>
              <a:t> met </a:t>
            </a:r>
            <a:r>
              <a:rPr lang="en-US" dirty="0" err="1" smtClean="0"/>
              <a:t>elke</a:t>
            </a:r>
            <a:r>
              <a:rPr lang="en-US" dirty="0" smtClean="0"/>
              <a:t> offset cap </a:t>
            </a:r>
          </a:p>
          <a:p>
            <a:r>
              <a:rPr lang="en-US" dirty="0" err="1" smtClean="0"/>
              <a:t>Waarde</a:t>
            </a:r>
            <a:r>
              <a:rPr lang="en-US" dirty="0" smtClean="0"/>
              <a:t> </a:t>
            </a:r>
            <a:r>
              <a:rPr lang="en-US" dirty="0" err="1" smtClean="0"/>
              <a:t>zou</a:t>
            </a:r>
            <a:r>
              <a:rPr lang="en-US" dirty="0" smtClean="0"/>
              <a:t> constant </a:t>
            </a:r>
            <a:r>
              <a:rPr lang="en-US" dirty="0" err="1" smtClean="0"/>
              <a:t>moeten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endParaRPr lang="en-US" dirty="0" smtClean="0"/>
          </a:p>
          <a:p>
            <a:r>
              <a:rPr lang="en-US" dirty="0" err="1" smtClean="0"/>
              <a:t>Afwijking</a:t>
            </a:r>
            <a:r>
              <a:rPr lang="en-US" dirty="0" smtClean="0"/>
              <a:t> </a:t>
            </a:r>
            <a:r>
              <a:rPr lang="en-US" dirty="0" err="1" smtClean="0"/>
              <a:t>volgt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parasitaire</a:t>
            </a:r>
            <a:r>
              <a:rPr lang="en-US" dirty="0" smtClean="0"/>
              <a:t> </a:t>
            </a:r>
            <a:r>
              <a:rPr lang="en-US" dirty="0" err="1" smtClean="0"/>
              <a:t>verstoring</a:t>
            </a:r>
            <a:endParaRPr lang="en-US" dirty="0" smtClean="0"/>
          </a:p>
          <a:p>
            <a:r>
              <a:rPr lang="en-US" dirty="0" err="1" smtClean="0"/>
              <a:t>Hou</a:t>
            </a:r>
            <a:r>
              <a:rPr lang="en-US" dirty="0" smtClean="0"/>
              <a:t> de </a:t>
            </a:r>
            <a:r>
              <a:rPr lang="en-US" dirty="0" err="1" smtClean="0"/>
              <a:t>afwijking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wiskundige</a:t>
            </a:r>
            <a:r>
              <a:rPr lang="en-US" dirty="0" smtClean="0"/>
              <a:t> </a:t>
            </a:r>
            <a:r>
              <a:rPr lang="en-US" dirty="0" err="1" smtClean="0"/>
              <a:t>correctie</a:t>
            </a:r>
            <a:r>
              <a:rPr lang="en-US" dirty="0" smtClean="0"/>
              <a:t> </a:t>
            </a:r>
            <a:r>
              <a:rPr lang="en-US" dirty="0" err="1" smtClean="0"/>
              <a:t>achteraf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49" y="2735451"/>
            <a:ext cx="6347701" cy="38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Kalibratie</a:t>
            </a:r>
            <a:r>
              <a:rPr lang="en-US" dirty="0" smtClean="0"/>
              <a:t> </a:t>
            </a:r>
            <a:r>
              <a:rPr lang="en-US" dirty="0" err="1" smtClean="0"/>
              <a:t>dynamisch</a:t>
            </a:r>
            <a:r>
              <a:rPr lang="en-US" dirty="0" smtClean="0"/>
              <a:t> </a:t>
            </a:r>
            <a:r>
              <a:rPr lang="en-US" dirty="0" err="1" smtClean="0"/>
              <a:t>bereik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28" y="934764"/>
            <a:ext cx="8422581" cy="588039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41113" y="5912606"/>
            <a:ext cx="131736" cy="1394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40617" y="1361269"/>
            <a:ext cx="131736" cy="1394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4"/>
          </p:cNvCxnSpPr>
          <p:nvPr/>
        </p:nvCxnSpPr>
        <p:spPr>
          <a:xfrm flipH="1">
            <a:off x="2789696" y="1500753"/>
            <a:ext cx="16789" cy="443509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798090" y="5912606"/>
            <a:ext cx="3946900" cy="23246"/>
          </a:xfrm>
          <a:prstGeom prst="line">
            <a:avLst/>
          </a:prstGeom>
          <a:ln w="952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67925" y="1588813"/>
            <a:ext cx="3556861" cy="4207555"/>
          </a:xfrm>
          <a:prstGeom prst="line">
            <a:avLst/>
          </a:prstGeom>
          <a:ln w="57150">
            <a:solidFill>
              <a:srgbClr val="5860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37667" y="5473787"/>
            <a:ext cx="1069383" cy="508561"/>
          </a:xfrm>
          <a:prstGeom prst="rect">
            <a:avLst/>
          </a:prstGeom>
          <a:noFill/>
        </p:spPr>
        <p:txBody>
          <a:bodyPr wrap="none" lIns="91440" tIns="45720" rIns="91440" rtlCol="0" anchor="t"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2 x </a:t>
            </a:r>
            <a:r>
              <a:rPr lang="en-US" sz="2200" dirty="0" err="1" smtClean="0">
                <a:solidFill>
                  <a:schemeClr val="tx1"/>
                </a:solidFill>
              </a:rPr>
              <a:t>C</a:t>
            </a:r>
            <a:r>
              <a:rPr lang="en-US" sz="2200" baseline="-25000" dirty="0" err="1" smtClean="0">
                <a:solidFill>
                  <a:schemeClr val="tx1"/>
                </a:solidFill>
              </a:rPr>
              <a:t>range</a:t>
            </a:r>
            <a:endParaRPr lang="en-US" sz="2200" baseline="-25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04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5404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Temperatuur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74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528" y="280715"/>
            <a:ext cx="4522381" cy="2685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Ruisvloer</a:t>
            </a:r>
            <a:r>
              <a:rPr lang="en-US" dirty="0" smtClean="0"/>
              <a:t> meting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4643" y="1019917"/>
            <a:ext cx="4572082" cy="4667249"/>
          </a:xfrm>
        </p:spPr>
        <p:txBody>
          <a:bodyPr/>
          <a:lstStyle/>
          <a:p>
            <a:r>
              <a:rPr lang="en-US" dirty="0" smtClean="0"/>
              <a:t>Meet </a:t>
            </a:r>
            <a:r>
              <a:rPr lang="en-US" dirty="0" err="1" smtClean="0"/>
              <a:t>constante</a:t>
            </a:r>
            <a:r>
              <a:rPr lang="en-US" dirty="0" smtClean="0"/>
              <a:t> </a:t>
            </a:r>
            <a:r>
              <a:rPr lang="en-US" dirty="0" err="1" smtClean="0"/>
              <a:t>situatie</a:t>
            </a:r>
            <a:endParaRPr lang="en-US" dirty="0" smtClean="0"/>
          </a:p>
          <a:p>
            <a:r>
              <a:rPr lang="en-US" dirty="0" err="1" smtClean="0"/>
              <a:t>Bepaal</a:t>
            </a:r>
            <a:r>
              <a:rPr lang="en-US" dirty="0" smtClean="0"/>
              <a:t> </a:t>
            </a:r>
            <a:r>
              <a:rPr lang="en-US" dirty="0" err="1" smtClean="0"/>
              <a:t>gemiddelde</a:t>
            </a:r>
            <a:r>
              <a:rPr lang="en-US" dirty="0" smtClean="0"/>
              <a:t> en </a:t>
            </a:r>
            <a:r>
              <a:rPr lang="en-US" dirty="0" err="1" smtClean="0"/>
              <a:t>standaardafwijking</a:t>
            </a:r>
            <a:endParaRPr lang="en-US" dirty="0" smtClean="0"/>
          </a:p>
          <a:p>
            <a:r>
              <a:rPr lang="en-US" dirty="0" smtClean="0"/>
              <a:t>1 LSB = 15 </a:t>
            </a:r>
            <a:r>
              <a:rPr lang="en-US" dirty="0" err="1" smtClean="0"/>
              <a:t>aF</a:t>
            </a:r>
            <a:endParaRPr lang="en-US" dirty="0" smtClean="0"/>
          </a:p>
          <a:p>
            <a:r>
              <a:rPr lang="en-US" dirty="0" err="1" smtClean="0"/>
              <a:t>Voorbeeld</a:t>
            </a:r>
            <a:r>
              <a:rPr lang="en-US" dirty="0" smtClean="0"/>
              <a:t> van </a:t>
            </a:r>
            <a:r>
              <a:rPr lang="en-US" dirty="0" err="1" smtClean="0"/>
              <a:t>gemeten</a:t>
            </a:r>
            <a:r>
              <a:rPr lang="en-US" dirty="0" smtClean="0"/>
              <a:t> </a:t>
            </a:r>
            <a:r>
              <a:rPr lang="en-US" dirty="0" err="1" smtClean="0"/>
              <a:t>ruisvloer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verschillende</a:t>
            </a:r>
            <a:r>
              <a:rPr lang="en-US" dirty="0" smtClean="0"/>
              <a:t> </a:t>
            </a:r>
            <a:r>
              <a:rPr lang="en-US" dirty="0" err="1" smtClean="0"/>
              <a:t>resoluties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39365"/>
              </p:ext>
            </p:extLst>
          </p:nvPr>
        </p:nvGraphicFramePr>
        <p:xfrm>
          <a:off x="0" y="3429000"/>
          <a:ext cx="9144000" cy="2662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400"/>
                <a:gridCol w="1645920"/>
                <a:gridCol w="1713046"/>
                <a:gridCol w="2181317"/>
                <a:gridCol w="2181317"/>
              </a:tblGrid>
              <a:tr h="22248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Resolutie</a:t>
                      </a:r>
                      <a:r>
                        <a:rPr lang="en-US" sz="1800" dirty="0" smtClean="0">
                          <a:effectLst/>
                        </a:rPr>
                        <a:t> (bits)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Gemiddelde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(</a:t>
                      </a:r>
                      <a:r>
                        <a:rPr lang="en-US" sz="1800" dirty="0" err="1" smtClean="0">
                          <a:effectLst/>
                        </a:rPr>
                        <a:t>fF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Standaard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deviatie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(</a:t>
                      </a:r>
                      <a:r>
                        <a:rPr lang="en-US" sz="1800" dirty="0" err="1" smtClean="0">
                          <a:effectLst/>
                        </a:rPr>
                        <a:t>aF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Quantizatieruis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LSB </a:t>
                      </a:r>
                      <a:r>
                        <a:rPr lang="en-US" sz="1800" dirty="0" smtClean="0">
                          <a:effectLst/>
                        </a:rPr>
                        <a:t>lager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LSB </a:t>
                      </a:r>
                      <a:r>
                        <a:rPr lang="en-US" sz="1800" dirty="0" err="1" smtClean="0">
                          <a:effectLst/>
                        </a:rPr>
                        <a:t>hoger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3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1250.993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1250.964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1250.995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3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1250.977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1250.964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1251.025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3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1250.937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1250.903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1251.025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3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1250.863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1250.781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1251.025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767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Toepassingen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smtClean="0"/>
              <a:t>Variabelen die capaciteit beïnvloeden</a:t>
            </a:r>
          </a:p>
          <a:p>
            <a:pPr lvl="1"/>
            <a:r>
              <a:rPr lang="nl-BE" dirty="0" smtClean="0"/>
              <a:t>Verandering in afmetingen</a:t>
            </a:r>
          </a:p>
          <a:p>
            <a:pPr lvl="1"/>
            <a:r>
              <a:rPr lang="nl-BE" dirty="0" smtClean="0"/>
              <a:t>Verandering in overlap tussen platen</a:t>
            </a:r>
          </a:p>
          <a:p>
            <a:pPr lvl="1"/>
            <a:r>
              <a:rPr lang="nl-BE" dirty="0" smtClean="0"/>
              <a:t>Verandering van </a:t>
            </a:r>
            <a:r>
              <a:rPr lang="nl-BE" dirty="0" err="1" smtClean="0"/>
              <a:t>permittiviteit</a:t>
            </a:r>
            <a:endParaRPr lang="nl-BE" dirty="0" smtClean="0"/>
          </a:p>
          <a:p>
            <a:r>
              <a:rPr lang="nl-BE" dirty="0" smtClean="0"/>
              <a:t>Toepassingen</a:t>
            </a:r>
          </a:p>
          <a:p>
            <a:pPr lvl="1"/>
            <a:r>
              <a:rPr lang="nl-BE" dirty="0" smtClean="0"/>
              <a:t>Verplaatsing</a:t>
            </a:r>
          </a:p>
          <a:p>
            <a:pPr lvl="1"/>
            <a:r>
              <a:rPr lang="nl-BE" dirty="0" smtClean="0"/>
              <a:t>Vloeistofniveau</a:t>
            </a:r>
          </a:p>
          <a:p>
            <a:pPr lvl="1"/>
            <a:r>
              <a:rPr lang="nl-BE" dirty="0" smtClean="0"/>
              <a:t>Invloed van vochtigheid op </a:t>
            </a:r>
            <a:r>
              <a:rPr lang="en-US" dirty="0" err="1" smtClean="0"/>
              <a:t>permittiviteit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material</a:t>
            </a:r>
          </a:p>
          <a:p>
            <a:r>
              <a:rPr lang="en-US" dirty="0" err="1" smtClean="0"/>
              <a:t>Voorbeelden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Meten</a:t>
            </a:r>
            <a:r>
              <a:rPr lang="en-US" dirty="0" smtClean="0"/>
              <a:t> van </a:t>
            </a:r>
            <a:r>
              <a:rPr lang="en-US" dirty="0" err="1" smtClean="0"/>
              <a:t>nanopartikels</a:t>
            </a:r>
            <a:r>
              <a:rPr lang="en-US" dirty="0" smtClean="0"/>
              <a:t>: “electronic lateral flow”</a:t>
            </a:r>
            <a:endParaRPr lang="nl-BE" dirty="0" smtClean="0"/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45289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Meten</a:t>
            </a:r>
            <a:r>
              <a:rPr lang="en-US" dirty="0" smtClean="0"/>
              <a:t> van </a:t>
            </a:r>
            <a:r>
              <a:rPr lang="en-US" dirty="0" err="1" smtClean="0"/>
              <a:t>nanopartikels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“Lateral Flow Test”</a:t>
            </a:r>
          </a:p>
          <a:p>
            <a:pPr lvl="1"/>
            <a:r>
              <a:rPr lang="en-US" dirty="0" smtClean="0"/>
              <a:t> Lateral flow </a:t>
            </a:r>
            <a:r>
              <a:rPr lang="en-US" dirty="0" err="1" smtClean="0"/>
              <a:t>immunochromatographic</a:t>
            </a:r>
            <a:r>
              <a:rPr lang="en-US" dirty="0" smtClean="0"/>
              <a:t> assay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Optische</a:t>
            </a:r>
            <a:r>
              <a:rPr lang="en-US" dirty="0" smtClean="0"/>
              <a:t> </a:t>
            </a:r>
            <a:r>
              <a:rPr lang="en-US" dirty="0" err="1" smtClean="0"/>
              <a:t>observatie</a:t>
            </a:r>
            <a:r>
              <a:rPr lang="en-US" dirty="0" smtClean="0"/>
              <a:t> van de binding van </a:t>
            </a:r>
            <a:r>
              <a:rPr lang="en-US" dirty="0" err="1" smtClean="0"/>
              <a:t>gefunctionaliseerde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dirty="0" smtClean="0"/>
              <a:t> </a:t>
            </a:r>
            <a:r>
              <a:rPr lang="en-US" dirty="0" err="1" smtClean="0"/>
              <a:t>nanopartikels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antilichamen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dirty="0" smtClean="0"/>
              <a:t>: </a:t>
            </a:r>
            <a:r>
              <a:rPr lang="en-US" dirty="0" err="1" smtClean="0"/>
              <a:t>zwangerschapstest</a:t>
            </a:r>
            <a:endParaRPr lang="en-US" dirty="0" smtClean="0"/>
          </a:p>
          <a:p>
            <a:r>
              <a:rPr lang="en-US" dirty="0" err="1" smtClean="0"/>
              <a:t>Elektronische</a:t>
            </a:r>
            <a:r>
              <a:rPr lang="en-US" dirty="0" smtClean="0"/>
              <a:t> meting is </a:t>
            </a:r>
            <a:r>
              <a:rPr lang="en-US" dirty="0" err="1" smtClean="0"/>
              <a:t>gewenst</a:t>
            </a:r>
            <a:endParaRPr lang="en-US" dirty="0" smtClean="0"/>
          </a:p>
          <a:p>
            <a:pPr lvl="1"/>
            <a:r>
              <a:rPr lang="en-US" dirty="0" err="1" smtClean="0"/>
              <a:t>Kwantitatieve</a:t>
            </a:r>
            <a:r>
              <a:rPr lang="en-US" dirty="0" smtClean="0"/>
              <a:t> </a:t>
            </a:r>
            <a:r>
              <a:rPr lang="en-US" dirty="0" err="1" smtClean="0"/>
              <a:t>resultaten</a:t>
            </a:r>
            <a:endParaRPr lang="en-US" dirty="0" smtClean="0"/>
          </a:p>
          <a:p>
            <a:pPr lvl="1"/>
            <a:r>
              <a:rPr lang="en-US" dirty="0" err="1" smtClean="0"/>
              <a:t>Waarneming</a:t>
            </a:r>
            <a:r>
              <a:rPr lang="en-US" dirty="0" smtClean="0"/>
              <a:t> van </a:t>
            </a:r>
            <a:r>
              <a:rPr lang="en-US" dirty="0" err="1" smtClean="0"/>
              <a:t>lage</a:t>
            </a:r>
            <a:r>
              <a:rPr lang="en-US" dirty="0" smtClean="0"/>
              <a:t> </a:t>
            </a:r>
            <a:r>
              <a:rPr lang="en-US" dirty="0" err="1" smtClean="0"/>
              <a:t>concentraties</a:t>
            </a:r>
            <a:r>
              <a:rPr lang="en-US" dirty="0" smtClean="0"/>
              <a:t> die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zichtbare</a:t>
            </a:r>
            <a:r>
              <a:rPr lang="en-US" dirty="0" smtClean="0"/>
              <a:t> </a:t>
            </a:r>
            <a:r>
              <a:rPr lang="en-US" dirty="0" err="1" smtClean="0"/>
              <a:t>verkleuring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endParaRPr lang="en-US" dirty="0" smtClean="0"/>
          </a:p>
          <a:p>
            <a:r>
              <a:rPr lang="en-US" dirty="0" err="1" smtClean="0"/>
              <a:t>Enorm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toepassingen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mens</a:t>
            </a:r>
            <a:r>
              <a:rPr lang="en-US" dirty="0" smtClean="0"/>
              <a:t> en </a:t>
            </a:r>
            <a:r>
              <a:rPr lang="en-US" dirty="0" err="1" smtClean="0"/>
              <a:t>dier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9742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Time-lapse </a:t>
            </a:r>
            <a:r>
              <a:rPr lang="en-US" dirty="0" err="1" smtClean="0"/>
              <a:t>opname</a:t>
            </a:r>
            <a:endParaRPr lang="en-US" dirty="0"/>
          </a:p>
        </p:txBody>
      </p:sp>
      <p:pic>
        <p:nvPicPr>
          <p:cNvPr id="7" name="e-LFT nano gold measurement 28Jan2015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52.64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1163" y="1311275"/>
            <a:ext cx="5700712" cy="4275138"/>
          </a:xfrm>
        </p:spPr>
      </p:pic>
      <p:sp>
        <p:nvSpPr>
          <p:cNvPr id="3" name="TextBox 2"/>
          <p:cNvSpPr txBox="1"/>
          <p:nvPr/>
        </p:nvSpPr>
        <p:spPr>
          <a:xfrm>
            <a:off x="5093873" y="5807697"/>
            <a:ext cx="24721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25x speed (1s in movie = 25s in real life)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47931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Capaciteit</a:t>
            </a:r>
            <a:r>
              <a:rPr lang="en-US" dirty="0" smtClean="0"/>
              <a:t> </a:t>
            </a:r>
            <a:r>
              <a:rPr lang="en-US" dirty="0"/>
              <a:t>&amp; </a:t>
            </a:r>
            <a:r>
              <a:rPr lang="en-US" dirty="0" err="1" smtClean="0"/>
              <a:t>gereflecteerd</a:t>
            </a:r>
            <a:r>
              <a:rPr lang="en-US" dirty="0" smtClean="0"/>
              <a:t> </a:t>
            </a:r>
            <a:r>
              <a:rPr lang="en-US" dirty="0" err="1" smtClean="0"/>
              <a:t>optisch</a:t>
            </a:r>
            <a:r>
              <a:rPr lang="en-US" dirty="0" smtClean="0"/>
              <a:t> </a:t>
            </a:r>
            <a:r>
              <a:rPr lang="en-US" dirty="0" err="1" smtClean="0"/>
              <a:t>signaal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673" y="859403"/>
            <a:ext cx="7492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</a:t>
            </a:r>
            <a:r>
              <a:rPr lang="en-US" sz="1600" dirty="0" err="1" smtClean="0"/>
              <a:t>Optisch</a:t>
            </a:r>
            <a:r>
              <a:rPr lang="en-US" sz="1600" dirty="0" smtClean="0"/>
              <a:t> signal </a:t>
            </a:r>
            <a:r>
              <a:rPr lang="en-US" sz="1600" dirty="0" err="1" smtClean="0"/>
              <a:t>geintegreerd</a:t>
            </a:r>
            <a:r>
              <a:rPr lang="en-US" sz="1600" dirty="0" smtClean="0"/>
              <a:t> over </a:t>
            </a:r>
            <a:r>
              <a:rPr lang="en-US" sz="1600" dirty="0" err="1" smtClean="0"/>
              <a:t>dezelfde</a:t>
            </a:r>
            <a:r>
              <a:rPr lang="en-US" sz="1600" dirty="0" smtClean="0"/>
              <a:t> </a:t>
            </a:r>
            <a:r>
              <a:rPr lang="en-US" sz="1600" dirty="0" err="1" smtClean="0"/>
              <a:t>oppervlakte</a:t>
            </a:r>
            <a:r>
              <a:rPr lang="en-US" sz="1600" dirty="0" smtClean="0"/>
              <a:t> </a:t>
            </a:r>
            <a:r>
              <a:rPr lang="en-US" sz="1600" dirty="0" err="1" smtClean="0"/>
              <a:t>als</a:t>
            </a:r>
            <a:r>
              <a:rPr lang="en-US" sz="1600" dirty="0" smtClean="0"/>
              <a:t> de </a:t>
            </a:r>
            <a:r>
              <a:rPr lang="en-US" sz="1600" dirty="0" err="1" smtClean="0"/>
              <a:t>capacitieve</a:t>
            </a:r>
            <a:r>
              <a:rPr lang="en-US" sz="1600" dirty="0" smtClean="0"/>
              <a:t> probe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50" t="12425" r="11544" b="3967"/>
          <a:stretch/>
        </p:blipFill>
        <p:spPr>
          <a:xfrm>
            <a:off x="35673" y="1394807"/>
            <a:ext cx="9108328" cy="2141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0" t="13790" r="12102" b="4880"/>
          <a:stretch/>
        </p:blipFill>
        <p:spPr>
          <a:xfrm>
            <a:off x="35673" y="3561267"/>
            <a:ext cx="9036609" cy="2100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62605" y="1515399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Linkse</a:t>
            </a:r>
            <a:r>
              <a:rPr lang="en-US" sz="1400" dirty="0" smtClean="0"/>
              <a:t> electrode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062605" y="3675465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Rechtse</a:t>
            </a:r>
            <a:r>
              <a:rPr lang="en-US" sz="1400" dirty="0" smtClean="0"/>
              <a:t> electrode</a:t>
            </a:r>
            <a:endParaRPr lang="en-US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81200" y="2565865"/>
            <a:ext cx="1219200" cy="1167458"/>
            <a:chOff x="5508625" y="2638276"/>
            <a:chExt cx="1219200" cy="11674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0" t="31719" r="34083" b="23726"/>
            <a:stretch/>
          </p:blipFill>
          <p:spPr>
            <a:xfrm>
              <a:off x="5508625" y="2638276"/>
              <a:ext cx="1219200" cy="116745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6202679" y="3133614"/>
              <a:ext cx="161545" cy="182880"/>
            </a:xfrm>
            <a:prstGeom prst="rect">
              <a:avLst/>
            </a:prstGeom>
            <a:no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889235" y="3130565"/>
              <a:ext cx="161545" cy="182880"/>
            </a:xfrm>
            <a:prstGeom prst="rect">
              <a:avLst/>
            </a:prstGeom>
            <a:noFill/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 bwMode="auto">
          <a:xfrm flipV="1">
            <a:off x="2438400" y="2344221"/>
            <a:ext cx="654424" cy="8272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2756026" y="3149594"/>
            <a:ext cx="307973" cy="10612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46967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59" y="274638"/>
            <a:ext cx="8776447" cy="898525"/>
          </a:xfrm>
        </p:spPr>
        <p:txBody>
          <a:bodyPr/>
          <a:lstStyle/>
          <a:p>
            <a:r>
              <a:rPr lang="en-US" sz="2400" dirty="0" err="1" smtClean="0"/>
              <a:t>Overeenkomst</a:t>
            </a:r>
            <a:r>
              <a:rPr lang="en-US" sz="2400" dirty="0" smtClean="0"/>
              <a:t> </a:t>
            </a:r>
            <a:r>
              <a:rPr lang="en-US" sz="2400" dirty="0" err="1" smtClean="0"/>
              <a:t>tussen</a:t>
            </a:r>
            <a:r>
              <a:rPr lang="en-US" sz="2400" dirty="0" smtClean="0"/>
              <a:t> </a:t>
            </a:r>
            <a:r>
              <a:rPr lang="en-US" sz="2400" dirty="0" err="1" smtClean="0"/>
              <a:t>capacitief</a:t>
            </a:r>
            <a:r>
              <a:rPr lang="en-US" sz="2400" dirty="0" smtClean="0"/>
              <a:t> and </a:t>
            </a:r>
            <a:r>
              <a:rPr lang="en-US" sz="2400" dirty="0" err="1" smtClean="0"/>
              <a:t>optisch</a:t>
            </a:r>
            <a:r>
              <a:rPr lang="en-US" sz="2400" dirty="0" smtClean="0"/>
              <a:t> </a:t>
            </a:r>
            <a:r>
              <a:rPr lang="en-US" sz="2400" dirty="0" err="1" smtClean="0"/>
              <a:t>signaal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98" t="15687" r="1602" b="10266"/>
          <a:stretch/>
        </p:blipFill>
        <p:spPr>
          <a:xfrm>
            <a:off x="1493836" y="1370013"/>
            <a:ext cx="6353177" cy="43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4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Aanraking</a:t>
            </a:r>
            <a:r>
              <a:rPr lang="en-US" dirty="0" smtClean="0"/>
              <a:t> van </a:t>
            </a:r>
            <a:r>
              <a:rPr lang="en-US" dirty="0" err="1" smtClean="0"/>
              <a:t>textiel</a:t>
            </a:r>
            <a:r>
              <a:rPr lang="en-US" dirty="0" smtClean="0"/>
              <a:t>-sensor</a:t>
            </a:r>
            <a:endParaRPr lang="en-US" dirty="0"/>
          </a:p>
        </p:txBody>
      </p:sp>
      <p:pic>
        <p:nvPicPr>
          <p:cNvPr id="5" name="Picture 4" descr="C:\LocalData\axel\MATLAB\PS_touch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7576"/>
            <a:ext cx="7500198" cy="40579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75462" y="528109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touch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9518" y="454754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28826" y="380993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30, 20, 10, 5, 2 cm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39758" y="521152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10x touch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81" y="128727"/>
            <a:ext cx="2748806" cy="36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4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Besluit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02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Besluit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Temperatuur</a:t>
            </a:r>
            <a:endParaRPr lang="en-US" dirty="0" smtClean="0"/>
          </a:p>
          <a:p>
            <a:pPr lvl="1"/>
            <a:r>
              <a:rPr lang="en-US" dirty="0" smtClean="0"/>
              <a:t>Principe </a:t>
            </a:r>
            <a:r>
              <a:rPr lang="en-US" dirty="0" err="1" smtClean="0"/>
              <a:t>gekend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vaste-stof</a:t>
            </a:r>
            <a:r>
              <a:rPr lang="en-US" dirty="0" smtClean="0"/>
              <a:t> </a:t>
            </a:r>
            <a:r>
              <a:rPr lang="en-US" dirty="0" err="1" smtClean="0"/>
              <a:t>fysica</a:t>
            </a:r>
            <a:endParaRPr lang="en-US" dirty="0" smtClean="0"/>
          </a:p>
          <a:p>
            <a:pPr lvl="1"/>
            <a:r>
              <a:rPr lang="en-US" dirty="0" err="1" smtClean="0"/>
              <a:t>Kalibratie</a:t>
            </a:r>
            <a:r>
              <a:rPr lang="en-US" dirty="0" smtClean="0"/>
              <a:t> </a:t>
            </a:r>
            <a:r>
              <a:rPr lang="en-US" dirty="0" err="1" smtClean="0"/>
              <a:t>noodzakelijk</a:t>
            </a:r>
            <a:endParaRPr lang="en-US" dirty="0" smtClean="0"/>
          </a:p>
          <a:p>
            <a:pPr lvl="1"/>
            <a:r>
              <a:rPr lang="en-US" dirty="0" err="1" smtClean="0"/>
              <a:t>Validatie</a:t>
            </a:r>
            <a:r>
              <a:rPr lang="en-US" dirty="0" smtClean="0"/>
              <a:t> </a:t>
            </a:r>
            <a:r>
              <a:rPr lang="en-US" dirty="0" err="1" smtClean="0"/>
              <a:t>moeilijker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het </a:t>
            </a:r>
            <a:r>
              <a:rPr lang="en-US" dirty="0" err="1" smtClean="0"/>
              <a:t>lijkt</a:t>
            </a:r>
            <a:endParaRPr lang="en-US" dirty="0" smtClean="0"/>
          </a:p>
          <a:p>
            <a:r>
              <a:rPr lang="en-US" dirty="0" err="1" smtClean="0"/>
              <a:t>Capaciteit</a:t>
            </a:r>
            <a:endParaRPr lang="en-US" dirty="0" smtClean="0"/>
          </a:p>
          <a:p>
            <a:pPr lvl="1"/>
            <a:r>
              <a:rPr lang="en-US" dirty="0" err="1" smtClean="0"/>
              <a:t>Hoge</a:t>
            </a:r>
            <a:r>
              <a:rPr lang="en-US" dirty="0" smtClean="0"/>
              <a:t> </a:t>
            </a:r>
            <a:r>
              <a:rPr lang="en-US" dirty="0" err="1" smtClean="0"/>
              <a:t>resolutie</a:t>
            </a:r>
            <a:r>
              <a:rPr lang="en-US" dirty="0" smtClean="0"/>
              <a:t> is </a:t>
            </a:r>
            <a:r>
              <a:rPr lang="en-US" dirty="0" err="1" smtClean="0"/>
              <a:t>mogelijk</a:t>
            </a:r>
            <a:r>
              <a:rPr lang="en-US" dirty="0" smtClean="0"/>
              <a:t> </a:t>
            </a:r>
            <a:r>
              <a:rPr lang="en-US" dirty="0" err="1" smtClean="0"/>
              <a:t>ondanks</a:t>
            </a:r>
            <a:r>
              <a:rPr lang="en-US" dirty="0" smtClean="0"/>
              <a:t> </a:t>
            </a:r>
            <a:r>
              <a:rPr lang="en-US" dirty="0" err="1" smtClean="0"/>
              <a:t>thermische</a:t>
            </a:r>
            <a:r>
              <a:rPr lang="en-US" dirty="0" smtClean="0"/>
              <a:t> </a:t>
            </a:r>
            <a:r>
              <a:rPr lang="en-US" dirty="0" err="1" smtClean="0"/>
              <a:t>ruis</a:t>
            </a:r>
            <a:endParaRPr lang="en-US" dirty="0" smtClean="0"/>
          </a:p>
          <a:p>
            <a:pPr lvl="1"/>
            <a:r>
              <a:rPr lang="en-US" dirty="0" err="1" smtClean="0"/>
              <a:t>Relatieve</a:t>
            </a:r>
            <a:r>
              <a:rPr lang="en-US" dirty="0" smtClean="0"/>
              <a:t> </a:t>
            </a:r>
            <a:r>
              <a:rPr lang="en-US" dirty="0" err="1" smtClean="0"/>
              <a:t>kalibratie</a:t>
            </a:r>
            <a:endParaRPr lang="en-US" dirty="0" smtClean="0"/>
          </a:p>
          <a:p>
            <a:pPr lvl="1"/>
            <a:r>
              <a:rPr lang="en-US" dirty="0" smtClean="0"/>
              <a:t>Maar: je meet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altijd</a:t>
            </a:r>
            <a:r>
              <a:rPr lang="en-US" dirty="0" smtClean="0"/>
              <a:t> wat je </a:t>
            </a:r>
            <a:r>
              <a:rPr lang="en-US" dirty="0" err="1" smtClean="0"/>
              <a:t>denkt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meten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46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921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Doelstelling</a:t>
            </a:r>
            <a:r>
              <a:rPr lang="en-US" dirty="0" smtClean="0"/>
              <a:t> en </a:t>
            </a:r>
            <a:r>
              <a:rPr lang="en-US" dirty="0" err="1" smtClean="0"/>
              <a:t>toepassingen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Ontwerp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temperatuursensor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-40</a:t>
            </a:r>
            <a:r>
              <a:rPr lang="en-US" baseline="30000" dirty="0" smtClean="0"/>
              <a:t>o</a:t>
            </a:r>
            <a:r>
              <a:rPr lang="en-US" dirty="0" smtClean="0"/>
              <a:t>C tot 85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</a:p>
          <a:p>
            <a:pPr lvl="1"/>
            <a:r>
              <a:rPr lang="en-US" dirty="0" smtClean="0"/>
              <a:t> met 25 </a:t>
            </a:r>
            <a:r>
              <a:rPr lang="en-US" dirty="0" err="1" smtClean="0"/>
              <a:t>mK</a:t>
            </a:r>
            <a:r>
              <a:rPr lang="en-US" dirty="0" smtClean="0"/>
              <a:t> </a:t>
            </a:r>
            <a:r>
              <a:rPr lang="en-US" dirty="0" err="1" smtClean="0"/>
              <a:t>resolutie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relatieve</a:t>
            </a:r>
            <a:r>
              <a:rPr lang="en-US" dirty="0" smtClean="0"/>
              <a:t> </a:t>
            </a:r>
            <a:r>
              <a:rPr lang="en-US" dirty="0" err="1" smtClean="0"/>
              <a:t>metingen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met ±0.3 K absolute </a:t>
            </a:r>
            <a:r>
              <a:rPr lang="en-US" dirty="0" err="1" smtClean="0"/>
              <a:t>precisie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absolute </a:t>
            </a:r>
            <a:r>
              <a:rPr lang="en-US" dirty="0" err="1" smtClean="0"/>
              <a:t>metingen</a:t>
            </a:r>
            <a:endParaRPr lang="en-US" dirty="0" smtClean="0"/>
          </a:p>
          <a:p>
            <a:pPr lvl="1"/>
            <a:r>
              <a:rPr lang="en-US" dirty="0" smtClean="0"/>
              <a:t> die 2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meten</a:t>
            </a:r>
            <a:r>
              <a:rPr lang="en-US" dirty="0" smtClean="0"/>
              <a:t> op 10 mAh </a:t>
            </a:r>
            <a:r>
              <a:rPr lang="en-US" dirty="0" err="1" smtClean="0"/>
              <a:t>batterij</a:t>
            </a:r>
            <a:r>
              <a:rPr lang="en-US" dirty="0" smtClean="0"/>
              <a:t> (meting om de 15 </a:t>
            </a:r>
            <a:r>
              <a:rPr lang="en-US" dirty="0" err="1" smtClean="0"/>
              <a:t>minuten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zonder</a:t>
            </a:r>
            <a:r>
              <a:rPr lang="en-US" dirty="0" smtClean="0"/>
              <a:t> </a:t>
            </a:r>
            <a:r>
              <a:rPr lang="en-US" dirty="0" err="1" smtClean="0"/>
              <a:t>complexe</a:t>
            </a:r>
            <a:r>
              <a:rPr lang="en-US" dirty="0" smtClean="0"/>
              <a:t> </a:t>
            </a:r>
            <a:r>
              <a:rPr lang="en-US" dirty="0" err="1" smtClean="0"/>
              <a:t>kalibratie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massaproductie</a:t>
            </a:r>
            <a:r>
              <a:rPr lang="en-US" dirty="0" smtClean="0"/>
              <a:t> (10</a:t>
            </a:r>
            <a:r>
              <a:rPr lang="en-US" baseline="30000" dirty="0" smtClean="0"/>
              <a:t>8</a:t>
            </a:r>
            <a:r>
              <a:rPr lang="en-US" dirty="0" smtClean="0"/>
              <a:t> tot 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stuks</a:t>
            </a:r>
            <a:r>
              <a:rPr lang="en-US" dirty="0" smtClean="0"/>
              <a:t>/</a:t>
            </a:r>
            <a:r>
              <a:rPr lang="en-US" dirty="0" err="1" smtClean="0"/>
              <a:t>jaar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Toepassingen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Bewaking</a:t>
            </a:r>
            <a:r>
              <a:rPr lang="en-US" dirty="0" smtClean="0"/>
              <a:t> van de </a:t>
            </a:r>
            <a:r>
              <a:rPr lang="en-US" dirty="0" err="1" smtClean="0"/>
              <a:t>koude-keten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geneesmiddelen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secundaire</a:t>
            </a:r>
            <a:r>
              <a:rPr lang="en-US" dirty="0" smtClean="0"/>
              <a:t> sensor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biochemische</a:t>
            </a:r>
            <a:r>
              <a:rPr lang="en-US" dirty="0" smtClean="0"/>
              <a:t> </a:t>
            </a:r>
            <a:r>
              <a:rPr lang="en-US" dirty="0" err="1" smtClean="0"/>
              <a:t>reacties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secundaire</a:t>
            </a:r>
            <a:r>
              <a:rPr lang="en-US" dirty="0" smtClean="0"/>
              <a:t> sensor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drukmetingen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medische</a:t>
            </a:r>
            <a:r>
              <a:rPr lang="en-US" dirty="0" smtClean="0"/>
              <a:t> thermometer (in </a:t>
            </a:r>
            <a:r>
              <a:rPr lang="en-US" dirty="0" err="1" smtClean="0"/>
              <a:t>beperkt</a:t>
            </a:r>
            <a:r>
              <a:rPr lang="en-US" dirty="0" smtClean="0"/>
              <a:t> </a:t>
            </a:r>
            <a:r>
              <a:rPr lang="en-US" dirty="0" err="1" smtClean="0"/>
              <a:t>temperatuurbereik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61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504" y="4537656"/>
            <a:ext cx="5237825" cy="22990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Temperatuur</a:t>
            </a:r>
            <a:r>
              <a:rPr lang="en-US" dirty="0" smtClean="0"/>
              <a:t> </a:t>
            </a:r>
            <a:r>
              <a:rPr lang="en-US" dirty="0" err="1" smtClean="0"/>
              <a:t>meten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 smtClean="0"/>
              <a:t>Meting van de invloed van temperatuur</a:t>
            </a:r>
          </a:p>
          <a:p>
            <a:pPr lvl="1"/>
            <a:r>
              <a:rPr lang="nl-BE" dirty="0" smtClean="0"/>
              <a:t> straling</a:t>
            </a:r>
          </a:p>
          <a:p>
            <a:pPr lvl="1"/>
            <a:r>
              <a:rPr lang="nl-BE" dirty="0" smtClean="0"/>
              <a:t> elektrische materiaaleigenschap (weerstand, spanning, </a:t>
            </a:r>
            <a:r>
              <a:rPr lang="nl-BE" dirty="0" err="1" smtClean="0"/>
              <a:t>bandgap</a:t>
            </a:r>
            <a:r>
              <a:rPr lang="nl-BE" dirty="0"/>
              <a:t>)</a:t>
            </a:r>
            <a:endParaRPr lang="nl-BE" dirty="0" smtClean="0"/>
          </a:p>
          <a:p>
            <a:pPr lvl="1"/>
            <a:r>
              <a:rPr lang="nl-BE" dirty="0"/>
              <a:t> </a:t>
            </a:r>
            <a:r>
              <a:rPr lang="nl-BE" dirty="0" smtClean="0"/>
              <a:t>thermodynamische </a:t>
            </a:r>
            <a:r>
              <a:rPr lang="nl-BE" dirty="0" smtClean="0"/>
              <a:t>eigenschap </a:t>
            </a:r>
            <a:r>
              <a:rPr lang="nl-BE" dirty="0" smtClean="0"/>
              <a:t>(ruis)</a:t>
            </a:r>
          </a:p>
          <a:p>
            <a:pPr lvl="1"/>
            <a:r>
              <a:rPr lang="nl-BE" dirty="0" smtClean="0"/>
              <a:t> mechanische materiaaleigenschap (uitzettingscoëfficiënt, </a:t>
            </a:r>
            <a:r>
              <a:rPr lang="nl-BE" dirty="0" err="1" smtClean="0"/>
              <a:t>c</a:t>
            </a:r>
            <a:r>
              <a:rPr lang="nl-BE" baseline="-25000" dirty="0" err="1" smtClean="0"/>
              <a:t>sound</a:t>
            </a:r>
            <a:r>
              <a:rPr lang="nl-BE" dirty="0" smtClean="0"/>
              <a:t>)</a:t>
            </a:r>
          </a:p>
          <a:p>
            <a:r>
              <a:rPr lang="nl-BE" dirty="0" smtClean="0"/>
              <a:t>Vaak enkel geldig bij een bepaalde omgevingstoestand</a:t>
            </a:r>
          </a:p>
          <a:p>
            <a:r>
              <a:rPr lang="nl-BE" dirty="0" smtClean="0"/>
              <a:t>Industrieel wordt meestal een platina weestand van 100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 of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thermokoppel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gebruikt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gewone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Pt100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haalt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0.1%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precisie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willen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0.018% …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Pt100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kalibratie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97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Band-Gap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temperatuursensors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(V</a:t>
            </a:r>
            <a:r>
              <a:rPr lang="en-US" alt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220" name="Slide Number Placehold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05850" y="6345238"/>
            <a:ext cx="43815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8C2799-229F-4B21-970D-E7A6F0A8C7AF}" type="slidenum">
              <a:rPr lang="en-US" altLang="en-US" sz="18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 sz="18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490619" y="5447930"/>
            <a:ext cx="82153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l" rtl="0" eaLnBrk="1" hangingPunct="1">
              <a:spcBef>
                <a:spcPct val="10000"/>
              </a:spcBef>
              <a:spcAft>
                <a:spcPct val="60000"/>
              </a:spcAft>
            </a:pPr>
            <a:r>
              <a:rPr lang="en-US" altLang="en-US" sz="2400" i="1" dirty="0">
                <a:sym typeface="Symbol" panose="05050102010706020507" pitchFamily="18" charset="2"/>
              </a:rPr>
              <a:t>V</a:t>
            </a:r>
            <a:r>
              <a:rPr lang="en-US" altLang="en-US" sz="2400" i="1" baseline="-25000" dirty="0">
                <a:sym typeface="Symbol" panose="05050102010706020507" pitchFamily="18" charset="2"/>
              </a:rPr>
              <a:t>BE  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heeft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een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negatieve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temperatuurcoëfficiënt</a:t>
            </a:r>
            <a:r>
              <a:rPr lang="en-US" altLang="en-US" sz="2400" dirty="0" smtClean="0">
                <a:sym typeface="Symbol" panose="05050102010706020507" pitchFamily="18" charset="2"/>
              </a:rPr>
              <a:t>: </a:t>
            </a:r>
            <a:r>
              <a:rPr lang="en-US" altLang="en-US" sz="2400" dirty="0">
                <a:sym typeface="Symbol" panose="05050102010706020507" pitchFamily="18" charset="2"/>
              </a:rPr>
              <a:t>≈ -2mV/</a:t>
            </a:r>
            <a:r>
              <a:rPr lang="en-US" altLang="en-US" sz="2400" dirty="0"/>
              <a:t>°C</a:t>
            </a:r>
            <a:endParaRPr lang="en-US" altLang="en-US" sz="2000" dirty="0">
              <a:sym typeface="Symbol" panose="05050102010706020507" pitchFamily="18" charset="2"/>
            </a:endParaRPr>
          </a:p>
        </p:txBody>
      </p:sp>
      <p:pic>
        <p:nvPicPr>
          <p:cNvPr id="9221" name="Picture 50" descr="bandgap_principle-1 [Converted]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93" y="2148865"/>
            <a:ext cx="63373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98" y="1030715"/>
            <a:ext cx="8862302" cy="90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31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Band-Gap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temperatuursensors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l-G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244" name="Slide Number Placehold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05850" y="6345238"/>
            <a:ext cx="43815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F9E2AB-545B-4716-90EB-DFA8ED44FBF4}" type="slidenum">
              <a:rPr lang="en-US" altLang="en-US" sz="18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 sz="18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0243" name="Rectangle 3"/>
          <p:cNvSpPr txBox="1">
            <a:spLocks noChangeArrowheads="1"/>
          </p:cNvSpPr>
          <p:nvPr/>
        </p:nvSpPr>
        <p:spPr bwMode="auto">
          <a:xfrm>
            <a:off x="166086" y="4835371"/>
            <a:ext cx="873562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10000"/>
              </a:spcBef>
              <a:spcAft>
                <a:spcPct val="60000"/>
              </a:spcAft>
            </a:pPr>
            <a:r>
              <a:rPr lang="en-US" altLang="en-US" sz="2400" i="1" dirty="0">
                <a:sym typeface="Symbol" panose="05050102010706020507" pitchFamily="18" charset="2"/>
              </a:rPr>
              <a:t>V</a:t>
            </a:r>
            <a:r>
              <a:rPr lang="en-US" altLang="en-US" sz="2400" i="1" baseline="-25000" dirty="0">
                <a:sym typeface="Symbol" panose="05050102010706020507" pitchFamily="18" charset="2"/>
              </a:rPr>
              <a:t>BE   </a:t>
            </a:r>
            <a:r>
              <a:rPr lang="en-US" altLang="en-US" sz="2400" dirty="0" err="1">
                <a:sym typeface="Symbol" panose="05050102010706020507" pitchFamily="18" charset="2"/>
              </a:rPr>
              <a:t>heeft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een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negatieve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temperatuurcoëfficiënt</a:t>
            </a:r>
            <a:r>
              <a:rPr lang="en-US" altLang="en-US" sz="2400" dirty="0">
                <a:sym typeface="Symbol" panose="05050102010706020507" pitchFamily="18" charset="2"/>
              </a:rPr>
              <a:t>: ≈ -2mV/</a:t>
            </a:r>
            <a:r>
              <a:rPr lang="en-US" altLang="en-US" sz="2400" dirty="0"/>
              <a:t>°</a:t>
            </a:r>
            <a:r>
              <a:rPr lang="en-US" altLang="en-US" sz="2400" dirty="0" smtClean="0"/>
              <a:t>C</a:t>
            </a:r>
            <a:endParaRPr lang="en-US" altLang="en-US" sz="2400" dirty="0" smtClean="0">
              <a:sym typeface="Symbol" panose="05050102010706020507" pitchFamily="18" charset="2"/>
            </a:endParaRPr>
          </a:p>
          <a:p>
            <a:pPr marL="0" indent="0" algn="l" rtl="0" eaLnBrk="1" hangingPunct="1">
              <a:spcBef>
                <a:spcPct val="10000"/>
              </a:spcBef>
              <a:spcAft>
                <a:spcPct val="60000"/>
              </a:spcAft>
            </a:pPr>
            <a:r>
              <a:rPr lang="en-US" altLang="en-US" sz="2400" dirty="0" smtClean="0">
                <a:sym typeface="Symbol" panose="05050102010706020507" pitchFamily="18" charset="2"/>
              </a:rPr>
              <a:t></a:t>
            </a:r>
            <a:r>
              <a:rPr lang="en-US" altLang="en-US" sz="2400" i="1" dirty="0">
                <a:sym typeface="Symbol" panose="05050102010706020507" pitchFamily="18" charset="2"/>
              </a:rPr>
              <a:t>V</a:t>
            </a:r>
            <a:r>
              <a:rPr lang="en-US" altLang="en-US" sz="2400" i="1" baseline="-25000" dirty="0">
                <a:sym typeface="Symbol" panose="05050102010706020507" pitchFamily="18" charset="2"/>
              </a:rPr>
              <a:t>BE</a:t>
            </a:r>
            <a:r>
              <a:rPr lang="en-US" altLang="en-US" sz="2400" i="1" dirty="0">
                <a:sym typeface="Symbol" panose="05050102010706020507" pitchFamily="18" charset="2"/>
              </a:rPr>
              <a:t> 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heeft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een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positieve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tempco</a:t>
            </a:r>
            <a:r>
              <a:rPr lang="en-US" altLang="en-US" sz="2400" dirty="0">
                <a:sym typeface="Symbol" panose="05050102010706020507" pitchFamily="18" charset="2"/>
              </a:rPr>
              <a:t> (PTAT): </a:t>
            </a:r>
            <a:r>
              <a:rPr lang="en-US" altLang="en-US" sz="2400" dirty="0"/>
              <a:t>~</a:t>
            </a:r>
            <a:r>
              <a:rPr lang="en-US" altLang="en-US" sz="2400" dirty="0">
                <a:sym typeface="Symbol" panose="05050102010706020507" pitchFamily="18" charset="2"/>
              </a:rPr>
              <a:t> 140V/</a:t>
            </a:r>
            <a:r>
              <a:rPr lang="en-US" altLang="en-US" sz="2400" dirty="0"/>
              <a:t>°C @ p=5</a:t>
            </a:r>
          </a:p>
        </p:txBody>
      </p:sp>
      <p:pic>
        <p:nvPicPr>
          <p:cNvPr id="10245" name="Picture 5" descr="bandgap_principle-2 _v3[Converted]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447800"/>
            <a:ext cx="7720012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881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Band-Gap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temperatuursensors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(V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Slide Number Placehold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05850" y="6345238"/>
            <a:ext cx="438150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A2801C-A18F-402D-A5B0-4BBD3E487D08}" type="slidenum">
              <a:rPr lang="en-US" altLang="en-US" sz="18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 sz="18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571639"/>
              </p:ext>
            </p:extLst>
          </p:nvPr>
        </p:nvGraphicFramePr>
        <p:xfrm>
          <a:off x="1932743" y="5459868"/>
          <a:ext cx="23749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2387520" imgH="799920" progId="">
                  <p:embed/>
                </p:oleObj>
              </mc:Choice>
              <mc:Fallback>
                <p:oleObj name="Equation" r:id="rId4" imgW="2387520" imgH="799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2743" y="5459868"/>
                        <a:ext cx="2374900" cy="795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3"/>
          <p:cNvSpPr txBox="1">
            <a:spLocks noChangeArrowheads="1"/>
          </p:cNvSpPr>
          <p:nvPr/>
        </p:nvSpPr>
        <p:spPr bwMode="auto">
          <a:xfrm>
            <a:off x="160267" y="4259263"/>
            <a:ext cx="8747266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  <a:tab pos="1481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l" rtl="0" eaLnBrk="1" hangingPunct="1">
              <a:spcBef>
                <a:spcPct val="10000"/>
              </a:spcBef>
              <a:spcAft>
                <a:spcPct val="60000"/>
              </a:spcAft>
            </a:pPr>
            <a:r>
              <a:rPr lang="en-US" altLang="en-US" sz="2400" dirty="0" err="1" smtClean="0"/>
              <a:t>Lineare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combinatie</a:t>
            </a:r>
            <a:r>
              <a:rPr lang="en-US" altLang="en-US" sz="2400" dirty="0" smtClean="0"/>
              <a:t> van </a:t>
            </a:r>
            <a:r>
              <a:rPr lang="en-US" altLang="en-US" sz="2400" dirty="0" err="1" smtClean="0"/>
              <a:t>deze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spanningen</a:t>
            </a:r>
            <a:r>
              <a:rPr lang="en-US" altLang="en-US" sz="2400" dirty="0" smtClean="0"/>
              <a:t>: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i="1" dirty="0">
                <a:sym typeface="Symbol" panose="05050102010706020507" pitchFamily="18" charset="2"/>
              </a:rPr>
              <a:t>V</a:t>
            </a:r>
            <a:r>
              <a:rPr lang="en-US" altLang="en-US" sz="2400" i="1" baseline="-25000" dirty="0">
                <a:sym typeface="Symbol" panose="05050102010706020507" pitchFamily="18" charset="2"/>
              </a:rPr>
              <a:t>REF 	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temperatuur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onafahenkelijke</a:t>
            </a:r>
            <a:r>
              <a:rPr lang="en-US" altLang="en-US" sz="2400" dirty="0" smtClean="0">
                <a:sym typeface="Symbol" panose="05050102010706020507" pitchFamily="18" charset="2"/>
              </a:rPr>
              <a:t> (bandgap</a:t>
            </a:r>
            <a:r>
              <a:rPr lang="en-US" altLang="en-US" sz="2400" dirty="0">
                <a:sym typeface="Symbol" panose="05050102010706020507" pitchFamily="18" charset="2"/>
              </a:rPr>
              <a:t>) </a:t>
            </a:r>
            <a:r>
              <a:rPr lang="en-US" altLang="en-US" sz="2400" dirty="0" smtClean="0">
                <a:sym typeface="Symbol" panose="05050102010706020507" pitchFamily="18" charset="2"/>
              </a:rPr>
              <a:t>spanning</a:t>
            </a:r>
            <a:r>
              <a:rPr lang="en-US" altLang="en-US" sz="2400" dirty="0">
                <a:sym typeface="Symbol" panose="05050102010706020507" pitchFamily="18" charset="2"/>
              </a:rPr>
              <a:t/>
            </a:r>
            <a:br>
              <a:rPr lang="en-US" altLang="en-US" sz="2400" dirty="0">
                <a:sym typeface="Symbol" panose="05050102010706020507" pitchFamily="18" charset="2"/>
              </a:rPr>
            </a:br>
            <a:r>
              <a:rPr lang="en-US" altLang="en-US" sz="2400" dirty="0">
                <a:sym typeface="Symbol" panose="05050102010706020507" pitchFamily="18" charset="2"/>
              </a:rPr>
              <a:t>·</a:t>
            </a:r>
            <a:r>
              <a:rPr lang="en-US" altLang="en-US" sz="2400" i="1" dirty="0">
                <a:sym typeface="Symbol" panose="05050102010706020507" pitchFamily="18" charset="2"/>
              </a:rPr>
              <a:t>V</a:t>
            </a:r>
            <a:r>
              <a:rPr lang="en-US" altLang="en-US" sz="2400" i="1" baseline="-25000" dirty="0">
                <a:sym typeface="Symbol" panose="05050102010706020507" pitchFamily="18" charset="2"/>
              </a:rPr>
              <a:t>BE 	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temperatuur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afhankelijke</a:t>
            </a:r>
            <a:r>
              <a:rPr lang="en-US" altLang="en-US" sz="2400" dirty="0" smtClean="0">
                <a:sym typeface="Symbol" panose="05050102010706020507" pitchFamily="18" charset="2"/>
              </a:rPr>
              <a:t> spanning </a:t>
            </a:r>
          </a:p>
          <a:p>
            <a:pPr marL="0" indent="0" algn="l" rtl="0" eaLnBrk="1" hangingPunct="1">
              <a:spcBef>
                <a:spcPct val="10000"/>
              </a:spcBef>
              <a:spcAft>
                <a:spcPct val="60000"/>
              </a:spcAft>
            </a:pPr>
            <a:r>
              <a:rPr lang="en-US" altLang="en-US" sz="2400" dirty="0" err="1" smtClean="0">
                <a:sym typeface="Symbol" panose="05050102010706020507" pitchFamily="18" charset="2"/>
              </a:rPr>
              <a:t>Verhouding</a:t>
            </a:r>
            <a:r>
              <a:rPr lang="en-US" altLang="en-US" sz="2400" dirty="0" smtClean="0">
                <a:sym typeface="Symbol" panose="05050102010706020507" pitchFamily="18" charset="2"/>
              </a:rPr>
              <a:t>                               is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een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maat</a:t>
            </a:r>
            <a:r>
              <a:rPr lang="en-US" altLang="en-US" sz="2400" dirty="0" smtClean="0">
                <a:sym typeface="Symbol" panose="05050102010706020507" pitchFamily="18" charset="2"/>
              </a:rPr>
              <a:t>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voor</a:t>
            </a:r>
            <a:r>
              <a:rPr lang="en-US" altLang="en-US" sz="2400" dirty="0" smtClean="0">
                <a:sym typeface="Symbol" panose="05050102010706020507" pitchFamily="18" charset="2"/>
              </a:rPr>
              <a:t> de </a:t>
            </a:r>
            <a:r>
              <a:rPr lang="en-US" altLang="en-US" sz="2400" dirty="0" err="1" smtClean="0">
                <a:sym typeface="Symbol" panose="05050102010706020507" pitchFamily="18" charset="2"/>
              </a:rPr>
              <a:t>temperatuur</a:t>
            </a:r>
            <a:endParaRPr lang="en-US" altLang="en-US" sz="2400" dirty="0">
              <a:sym typeface="Symbol" panose="05050102010706020507" pitchFamily="18" charset="2"/>
            </a:endParaRPr>
          </a:p>
        </p:txBody>
      </p:sp>
      <p:pic>
        <p:nvPicPr>
          <p:cNvPr id="1030" name="Picture 7" descr="bandgap_principle-3_v2 [Converted]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4" y="1048304"/>
            <a:ext cx="7707312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644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circuit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224643" y="1019917"/>
                <a:ext cx="8747266" cy="515894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Meet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𝐵𝐸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𝐵𝐸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Zoom ADC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 err="1" smtClean="0"/>
                  <a:t>een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eerste</a:t>
                </a:r>
                <a:r>
                  <a:rPr lang="en-US" dirty="0" smtClean="0"/>
                  <a:t> trap die </a:t>
                </a:r>
                <a:r>
                  <a:rPr lang="en-US" dirty="0" err="1" smtClean="0"/>
                  <a:t>een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ruwe</a:t>
                </a:r>
                <a:r>
                  <a:rPr lang="en-US" dirty="0" smtClean="0"/>
                  <a:t> meting </a:t>
                </a:r>
                <a:r>
                  <a:rPr lang="en-US" dirty="0" err="1" smtClean="0"/>
                  <a:t>doet</a:t>
                </a:r>
                <a:r>
                  <a:rPr lang="en-US" dirty="0" smtClean="0"/>
                  <a:t> door </a:t>
                </a:r>
                <a:r>
                  <a:rPr lang="en-US" dirty="0" err="1" smtClean="0"/>
                  <a:t>middel</a:t>
                </a:r>
                <a:r>
                  <a:rPr lang="en-US" dirty="0" smtClean="0"/>
                  <a:t> </a:t>
                </a:r>
                <a:r>
                  <a:rPr lang="en-US" dirty="0" smtClean="0"/>
                  <a:t>van successive approximation</a:t>
                </a:r>
              </a:p>
              <a:p>
                <a:pPr lvl="1"/>
                <a:r>
                  <a:rPr lang="en-US" dirty="0" smtClean="0"/>
                  <a:t> </a:t>
                </a:r>
                <a:r>
                  <a:rPr lang="en-US" dirty="0" err="1" smtClean="0"/>
                  <a:t>een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tweede</a:t>
                </a:r>
                <a:r>
                  <a:rPr lang="en-US" dirty="0" smtClean="0"/>
                  <a:t> trap die </a:t>
                </a:r>
                <a:r>
                  <a:rPr lang="en-US" dirty="0" err="1" smtClean="0"/>
                  <a:t>binnen</a:t>
                </a:r>
                <a:r>
                  <a:rPr lang="en-US" dirty="0" smtClean="0"/>
                  <a:t> </a:t>
                </a:r>
                <a:r>
                  <a:rPr lang="en-US" dirty="0" smtClean="0"/>
                  <a:t>het </a:t>
                </a:r>
                <a:r>
                  <a:rPr lang="en-US" dirty="0" err="1" smtClean="0"/>
                  <a:t>ruwe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resultaat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fijne</a:t>
                </a:r>
                <a:r>
                  <a:rPr lang="en-US" dirty="0" smtClean="0"/>
                  <a:t> </a:t>
                </a:r>
                <a:r>
                  <a:rPr lang="en-US" dirty="0" smtClean="0"/>
                  <a:t>maar </a:t>
                </a:r>
                <a:r>
                  <a:rPr lang="en-US" dirty="0" err="1" smtClean="0"/>
                  <a:t>trage</a:t>
                </a:r>
                <a:r>
                  <a:rPr lang="en-US" dirty="0" smtClean="0"/>
                  <a:t> meting </a:t>
                </a:r>
                <a:r>
                  <a:rPr lang="en-US" dirty="0" err="1" smtClean="0"/>
                  <a:t>doet</a:t>
                </a:r>
                <a:r>
                  <a:rPr lang="en-US" dirty="0" smtClean="0"/>
                  <a:t> met </a:t>
                </a:r>
                <a:r>
                  <a:rPr lang="en-US" dirty="0" err="1" smtClean="0"/>
                  <a:t>een</a:t>
                </a:r>
                <a:r>
                  <a:rPr lang="en-US" dirty="0" smtClean="0"/>
                  <a:t> delta-sigma converter</a:t>
                </a:r>
                <a:endParaRPr lang="en-US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224643" y="1019917"/>
                <a:ext cx="8747266" cy="5158941"/>
              </a:xfrm>
              <a:blipFill rotWithShape="0">
                <a:blip r:embed="rId2"/>
                <a:stretch>
                  <a:fillRect l="-279" t="-12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91" y="1959439"/>
            <a:ext cx="798437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070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Freescale PowerPoint Template&amp;quot;&quot;/&gt;&lt;property id=&quot;20307&quot; value=&quot;257&quot;/&gt;&lt;/object&gt;&lt;object type=&quot;3&quot; unique_id=&quot;10005&quot;&gt;&lt;property id=&quot;20148&quot; value=&quot;5&quot;/&gt;&lt;property id=&quot;20300&quot; value=&quot;Slide 2 - &amp;quot;Sample Slide: Text Only&amp;quot;&quot;/&gt;&lt;property id=&quot;20307&quot; value=&quot;260&quot;/&gt;&lt;/object&gt;&lt;object type=&quot;3&quot; unique_id=&quot;10006&quot;&gt;&lt;property id=&quot;20148&quot; value=&quot;5&quot;/&gt;&lt;property id=&quot;20300&quot; value=&quot;Slide 3 - &amp;quot;Sample Slide: Text + 1 Graphic&amp;quot;&quot;/&gt;&lt;property id=&quot;20307&quot; value=&quot;264&quot;/&gt;&lt;/object&gt;&lt;object type=&quot;3&quot; unique_id=&quot;10007&quot;&gt;&lt;property id=&quot;20148&quot; value=&quot;5&quot;/&gt;&lt;property id=&quot;20300&quot; value=&quot;Slide 4 - &amp;quot;Sample Slide: Text + 1 Graphic&amp;quot;&quot;/&gt;&lt;property id=&quot;20307&quot; value=&quot;265&quot;/&gt;&lt;/object&gt;&lt;object type=&quot;3&quot; unique_id=&quot;10008&quot;&gt;&lt;property id=&quot;20148&quot; value=&quot;5&quot;/&gt;&lt;property id=&quot;20300&quot; value=&quot;Slide 5 - &amp;quot;Sample Slide: Text + 2 Graphics&amp;quot;&quot;/&gt;&lt;property id=&quot;20307&quot; value=&quot;266&quot;/&gt;&lt;/object&gt;&lt;object type=&quot;3&quot; unique_id=&quot;10009&quot;&gt;&lt;property id=&quot;20148&quot; value=&quot;5&quot;/&gt;&lt;property id=&quot;20300&quot; value=&quot;Slide 6 - &amp;quot;Sample Slide: Text + 2 Graphics&amp;quot;&quot;/&gt;&lt;property id=&quot;20307&quot; value=&quot;267&quot;/&gt;&lt;/object&gt;&lt;object type=&quot;3&quot; unique_id=&quot;10010&quot;&gt;&lt;property id=&quot;20148&quot; value=&quot;5&quot;/&gt;&lt;property id=&quot;20300&quot; value=&quot;Slide 7 - &amp;quot;Sample Slide: Text + 3 Graphics&amp;quot;&quot;/&gt;&lt;property id=&quot;20307&quot; value=&quot;268&quot;/&gt;&lt;/object&gt;&lt;object type=&quot;3&quot; unique_id=&quot;10011&quot;&gt;&lt;property id=&quot;20148&quot; value=&quot;5&quot;/&gt;&lt;property id=&quot;20300&quot; value=&quot;Slide 8 - &amp;quot;Sample Slide: Text + 3 Graphics&amp;quot;&quot;/&gt;&lt;property id=&quot;20307&quot; value=&quot;269&quot;/&gt;&lt;/object&gt;&lt;object type=&quot;3&quot; unique_id=&quot;10012&quot;&gt;&lt;property id=&quot;20148&quot; value=&quot;5&quot;/&gt;&lt;property id=&quot;20300&quot; value=&quot;Slide 9 - &amp;quot;Sample Slide: Text and Logos&amp;quot;&quot;/&gt;&lt;property id=&quot;20307&quot; value=&quot;270&quot;/&gt;&lt;/object&gt;&lt;object type=&quot;3&quot; unique_id=&quot;10013&quot;&gt;&lt;property id=&quot;20148&quot; value=&quot;5&quot;/&gt;&lt;property id=&quot;20300&quot; value=&quot;Slide 10 - &amp;quot;Sample Slide: Text and Logos&amp;quot;&quot;/&gt;&lt;property id=&quot;20307&quot; value=&quot;271&quot;/&gt;&lt;/object&gt;&lt;object type=&quot;3&quot; unique_id=&quot;10014&quot;&gt;&lt;property id=&quot;20148&quot; value=&quot;5&quot;/&gt;&lt;property id=&quot;20300&quot; value=&quot;Slide 11 - &amp;quot;Sample Slide: Bar Graph&amp;quot;&quot;/&gt;&lt;property id=&quot;20307&quot; value=&quot;276&quot;/&gt;&lt;/object&gt;&lt;object type=&quot;3&quot; unique_id=&quot;10015&quot;&gt;&lt;property id=&quot;20148&quot; value=&quot;5&quot;/&gt;&lt;property id=&quot;20300&quot; value=&quot;Slide 12 - &amp;quot;Sample Slide: Bar Graph Quadrant&amp;quot;&quot;/&gt;&lt;property id=&quot;20307&quot; value=&quot;296&quot;/&gt;&lt;/object&gt;&lt;object type=&quot;3&quot; unique_id=&quot;10016&quot;&gt;&lt;property id=&quot;20148&quot; value=&quot;5&quot;/&gt;&lt;property id=&quot;20300&quot; value=&quot;Slide 13 - &amp;quot;Sample Slide: Pie Graph&amp;quot;&quot;/&gt;&lt;property id=&quot;20307&quot; value=&quot;277&quot;/&gt;&lt;/object&gt;&lt;object type=&quot;3&quot; unique_id=&quot;10017&quot;&gt;&lt;property id=&quot;20148&quot; value=&quot;5&quot;/&gt;&lt;property id=&quot;20300&quot; value=&quot;Slide 14 - &amp;quot;Sample Slide: Line Graph Quadrant&amp;quot;&quot;/&gt;&lt;property id=&quot;20307&quot; value=&quot;278&quot;/&gt;&lt;/object&gt;&lt;object type=&quot;3&quot; unique_id=&quot;10018&quot;&gt;&lt;property id=&quot;20148&quot; value=&quot;5&quot;/&gt;&lt;property id=&quot;20300&quot; value=&quot;Slide 15 - &amp;quot;Sample Slide: Line Graph&amp;quot;&quot;/&gt;&lt;property id=&quot;20307&quot; value=&quot;297&quot;/&gt;&lt;/object&gt;&lt;object type=&quot;3&quot; unique_id=&quot;10019&quot;&gt;&lt;property id=&quot;20148&quot; value=&quot;5&quot;/&gt;&lt;property id=&quot;20300&quot; value=&quot;Slide 16 - &amp;quot;Sample Slide: Diagram Slide&amp;quot;&quot;/&gt;&lt;property id=&quot;20307&quot; value=&quot;283&quot;/&gt;&lt;/object&gt;&lt;object type=&quot;3&quot; unique_id=&quot;10020&quot;&gt;&lt;property id=&quot;20148&quot; value=&quot;5&quot;/&gt;&lt;property id=&quot;20300&quot; value=&quot;Slide 17&quot;/&gt;&lt;property id=&quot;20307&quot; value=&quot;287&quot;/&gt;&lt;/object&gt;&lt;object type=&quot;3&quot; unique_id=&quot;10021&quot;&gt;&lt;property id=&quot;20148&quot; value=&quot;5&quot;/&gt;&lt;property id=&quot;20300&quot; value=&quot;Slide 18 - &amp;quot;Sample Slide: Text Treatments&amp;quot;&quot;/&gt;&lt;property id=&quot;20307&quot; value=&quot;289&quot;/&gt;&lt;/object&gt;&lt;object type=&quot;3&quot; unique_id=&quot;10022&quot;&gt;&lt;property id=&quot;20148&quot; value=&quot;5&quot;/&gt;&lt;property id=&quot;20300&quot; value=&quot;Slide 19 - &amp;quot;Sample Slide: Timeline&amp;quot;&quot;/&gt;&lt;property id=&quot;20307&quot; value=&quot;290&quot;/&gt;&lt;/object&gt;&lt;object type=&quot;3&quot; unique_id=&quot;10023&quot;&gt;&lt;property id=&quot;20148&quot; value=&quot;5&quot;/&gt;&lt;property id=&quot;20300&quot; value=&quot;Slide 20 - &amp;quot;Sample Slide: Timeline 2&amp;quot;&quot;/&gt;&lt;property id=&quot;20307&quot; value=&quot;294&quot;/&gt;&lt;/object&gt;&lt;object type=&quot;3&quot; unique_id=&quot;10024&quot;&gt;&lt;property id=&quot;20148&quot; value=&quot;5&quot;/&gt;&lt;property id=&quot;20300&quot; value=&quot;Slide 21 - &amp;quot;Sample Slide: Charts&amp;quot;&quot;/&gt;&lt;property id=&quot;20307&quot; value=&quot;295&quot;/&gt;&lt;/object&gt;&lt;object type=&quot;3&quot; unique_id=&quot;10025&quot;&gt;&lt;property id=&quot;20148&quot; value=&quot;5&quot;/&gt;&lt;property id=&quot;20300&quot; value=&quot;Slide 22 - &amp;quot;New Freescale Colors&amp;quot;&quot;/&gt;&lt;property id=&quot;20307&quot; value=&quot;293&quot;/&gt;&lt;/object&gt;&lt;object type=&quot;3&quot; unique_id=&quot;10026&quot;&gt;&lt;property id=&quot;20148&quot; value=&quot;5&quot;/&gt;&lt;property id=&quot;20300&quot; value=&quot;Slide 23 - &amp;quot;Sample Slide: Blank White Page&amp;quot;&quot;/&gt;&lt;property id=&quot;20307&quot; value=&quot;288&quot;/&gt;&lt;/object&gt;&lt;object type=&quot;3&quot; unique_id=&quot;10027&quot;&gt;&lt;property id=&quot;20148&quot; value=&quot;5&quot;/&gt;&lt;property id=&quot;20300&quot; value=&quot;Slide 24&quot;/&gt;&lt;property id=&quot;20307&quot; value=&quot;29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0_Master Content Slide">
  <a:themeElements>
    <a:clrScheme name="Custom 46">
      <a:dk1>
        <a:srgbClr val="000000"/>
      </a:dk1>
      <a:lt1>
        <a:sysClr val="window" lastClr="FFFFFF"/>
      </a:lt1>
      <a:dk2>
        <a:srgbClr val="969696"/>
      </a:dk2>
      <a:lt2>
        <a:srgbClr val="FFFFFF"/>
      </a:lt2>
      <a:accent1>
        <a:srgbClr val="F9B500"/>
      </a:accent1>
      <a:accent2>
        <a:srgbClr val="7BB1DB"/>
      </a:accent2>
      <a:accent3>
        <a:srgbClr val="C9D200"/>
      </a:accent3>
      <a:accent4>
        <a:srgbClr val="D54E12"/>
      </a:accent4>
      <a:accent5>
        <a:srgbClr val="A40044"/>
      </a:accent5>
      <a:accent6>
        <a:srgbClr val="979200"/>
      </a:accent6>
      <a:hlink>
        <a:srgbClr val="FFCF00"/>
      </a:hlink>
      <a:folHlink>
        <a:srgbClr val="9ED3CA"/>
      </a:folHlink>
    </a:clrScheme>
    <a:fontScheme name="Master_PPT_Confident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91440" tIns="45720" rIns="91440" rtlCol="0" anchor="t">
        <a:noAutofit/>
      </a:bodyPr>
      <a:lstStyle>
        <a:defPPr>
          <a:defRPr sz="220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Master_PPT_Confidential 1">
        <a:dk1>
          <a:srgbClr val="000000"/>
        </a:dk1>
        <a:lt1>
          <a:srgbClr val="FFFFFF"/>
        </a:lt1>
        <a:dk2>
          <a:srgbClr val="000000"/>
        </a:dk2>
        <a:lt2>
          <a:srgbClr val="DAD1C6"/>
        </a:lt2>
        <a:accent1>
          <a:srgbClr val="00608B"/>
        </a:accent1>
        <a:accent2>
          <a:srgbClr val="73BFD7"/>
        </a:accent2>
        <a:accent3>
          <a:srgbClr val="FFFFFF"/>
        </a:accent3>
        <a:accent4>
          <a:srgbClr val="000000"/>
        </a:accent4>
        <a:accent5>
          <a:srgbClr val="AAB6C4"/>
        </a:accent5>
        <a:accent6>
          <a:srgbClr val="68ADC3"/>
        </a:accent6>
        <a:hlink>
          <a:srgbClr val="998875"/>
        </a:hlink>
        <a:folHlink>
          <a:srgbClr val="C3CC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 FSL Logo Slide">
  <a:themeElements>
    <a:clrScheme name="Custom 46">
      <a:dk1>
        <a:srgbClr val="000000"/>
      </a:dk1>
      <a:lt1>
        <a:sysClr val="window" lastClr="FFFFFF"/>
      </a:lt1>
      <a:dk2>
        <a:srgbClr val="969696"/>
      </a:dk2>
      <a:lt2>
        <a:srgbClr val="FFFFFF"/>
      </a:lt2>
      <a:accent1>
        <a:srgbClr val="F9B500"/>
      </a:accent1>
      <a:accent2>
        <a:srgbClr val="7BB1DB"/>
      </a:accent2>
      <a:accent3>
        <a:srgbClr val="C9D200"/>
      </a:accent3>
      <a:accent4>
        <a:srgbClr val="D54E12"/>
      </a:accent4>
      <a:accent5>
        <a:srgbClr val="A40044"/>
      </a:accent5>
      <a:accent6>
        <a:srgbClr val="979200"/>
      </a:accent6>
      <a:hlink>
        <a:srgbClr val="FFCF00"/>
      </a:hlink>
      <a:folHlink>
        <a:srgbClr val="9ED3CA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6389</TotalTime>
  <Pages>0</Pages>
  <Words>1221</Words>
  <Characters>0</Characters>
  <Application>Microsoft Office PowerPoint</Application>
  <DocSecurity>0</DocSecurity>
  <PresentationFormat>On-screen Show (4:3)</PresentationFormat>
  <Lines>0</Lines>
  <Paragraphs>391</Paragraphs>
  <Slides>39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 Math</vt:lpstr>
      <vt:lpstr>Symbol</vt:lpstr>
      <vt:lpstr>Times New Roman</vt:lpstr>
      <vt:lpstr>Wingdings</vt:lpstr>
      <vt:lpstr>0_Master Content Slide</vt:lpstr>
      <vt:lpstr>10_ FSL Logo Slide</vt:lpstr>
      <vt:lpstr>Equation</vt:lpstr>
      <vt:lpstr>Temperatuur en Capaciteit</vt:lpstr>
      <vt:lpstr>Overzicht</vt:lpstr>
      <vt:lpstr>Temperatuur</vt:lpstr>
      <vt:lpstr>Doelstelling en toepassingen</vt:lpstr>
      <vt:lpstr>Temperatuur meten</vt:lpstr>
      <vt:lpstr>Band-Gap temperatuursensors (VBE)</vt:lpstr>
      <vt:lpstr>Band-Gap temperatuursensors (VBE en ΔVBE)</vt:lpstr>
      <vt:lpstr>Band-Gap temperatuursensors (VBE / ΔVBE)</vt:lpstr>
      <vt:lpstr>Het circuit</vt:lpstr>
      <vt:lpstr>Kalibratieparameters</vt:lpstr>
      <vt:lpstr>De NHS3100</vt:lpstr>
      <vt:lpstr>Kalibratie in productie</vt:lpstr>
      <vt:lpstr>Ovens en klimaatkasten</vt:lpstr>
      <vt:lpstr>De validatie-opstelling</vt:lpstr>
      <vt:lpstr>De eerste resultaten</vt:lpstr>
      <vt:lpstr>Kalibratie van de kalibratie-opstelling</vt:lpstr>
      <vt:lpstr>De uiteindelijke resultaten</vt:lpstr>
      <vt:lpstr>Toepassing en demo</vt:lpstr>
      <vt:lpstr>Capaciteit</vt:lpstr>
      <vt:lpstr>Doelstelling</vt:lpstr>
      <vt:lpstr>Capaciteit</vt:lpstr>
      <vt:lpstr>Thermische ruis en capaciteit</vt:lpstr>
      <vt:lpstr>Het circuit</vt:lpstr>
      <vt:lpstr>Instellingen</vt:lpstr>
      <vt:lpstr>Dynamisch bereik</vt:lpstr>
      <vt:lpstr>De NHS3153</vt:lpstr>
      <vt:lpstr>Kalibratie</vt:lpstr>
      <vt:lpstr>Kalibratie offset caps</vt:lpstr>
      <vt:lpstr>Kalibratie dynamisch bereik</vt:lpstr>
      <vt:lpstr>Ruisvloer meting</vt:lpstr>
      <vt:lpstr>Toepassingen</vt:lpstr>
      <vt:lpstr>Meten van nanopartikels</vt:lpstr>
      <vt:lpstr>Time-lapse opname</vt:lpstr>
      <vt:lpstr>Capaciteit &amp; gereflecteerd optisch signaal</vt:lpstr>
      <vt:lpstr>Overeenkomst tussen capacitief and optisch signaal</vt:lpstr>
      <vt:lpstr>Aanraking van textiel-sensor</vt:lpstr>
      <vt:lpstr>Besluit</vt:lpstr>
      <vt:lpstr>Besluit</vt:lpstr>
      <vt:lpstr>PowerPoint Presentation</vt:lpstr>
    </vt:vector>
  </TitlesOfParts>
  <Company>Free Scale</Company>
  <LinksUpToDate>false</LinksUpToDate>
  <CharactersWithSpaces>0</CharactersWithSpaces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NXP Powerpoint template confidential 4:3 Ratio</dc:title>
  <dc:creator>rls02c</dc:creator>
  <cp:lastModifiedBy>Axel Nackaerts</cp:lastModifiedBy>
  <cp:revision>433</cp:revision>
  <dcterms:created xsi:type="dcterms:W3CDTF">2012-11-14T23:25:03Z</dcterms:created>
  <dcterms:modified xsi:type="dcterms:W3CDTF">2016-12-16T16:02:10Z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Dutch</vt:lpwstr>
  </property>
</Properties>
</file>